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6" r:id="rId1"/>
    <p:sldMasterId id="2147484084" r:id="rId2"/>
  </p:sldMasterIdLst>
  <p:notesMasterIdLst>
    <p:notesMasterId r:id="rId29"/>
  </p:notesMasterIdLst>
  <p:handoutMasterIdLst>
    <p:handoutMasterId r:id="rId30"/>
  </p:handoutMasterIdLst>
  <p:sldIdLst>
    <p:sldId id="411" r:id="rId3"/>
    <p:sldId id="494" r:id="rId4"/>
    <p:sldId id="469" r:id="rId5"/>
    <p:sldId id="488" r:id="rId6"/>
    <p:sldId id="496" r:id="rId7"/>
    <p:sldId id="497" r:id="rId8"/>
    <p:sldId id="498" r:id="rId9"/>
    <p:sldId id="504" r:id="rId10"/>
    <p:sldId id="499" r:id="rId11"/>
    <p:sldId id="492" r:id="rId12"/>
    <p:sldId id="491" r:id="rId13"/>
    <p:sldId id="490" r:id="rId14"/>
    <p:sldId id="487" r:id="rId15"/>
    <p:sldId id="489" r:id="rId16"/>
    <p:sldId id="500" r:id="rId17"/>
    <p:sldId id="501" r:id="rId18"/>
    <p:sldId id="503" r:id="rId19"/>
    <p:sldId id="502" r:id="rId20"/>
    <p:sldId id="495" r:id="rId21"/>
    <p:sldId id="509" r:id="rId22"/>
    <p:sldId id="482" r:id="rId23"/>
    <p:sldId id="505" r:id="rId24"/>
    <p:sldId id="507" r:id="rId25"/>
    <p:sldId id="470" r:id="rId26"/>
    <p:sldId id="506" r:id="rId27"/>
    <p:sldId id="508" r:id="rId28"/>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Lucida Grande" charset="0"/>
        <a:ea typeface="Geneva" charset="-128"/>
        <a:cs typeface="+mn-cs"/>
      </a:defRPr>
    </a:lvl1pPr>
    <a:lvl2pPr marL="457200" algn="l" rtl="0" fontAlgn="base">
      <a:spcBef>
        <a:spcPct val="0"/>
      </a:spcBef>
      <a:spcAft>
        <a:spcPct val="0"/>
      </a:spcAft>
      <a:defRPr kern="1200">
        <a:solidFill>
          <a:schemeClr val="tx1"/>
        </a:solidFill>
        <a:latin typeface="Lucida Grande" charset="0"/>
        <a:ea typeface="Geneva" charset="-128"/>
        <a:cs typeface="+mn-cs"/>
      </a:defRPr>
    </a:lvl2pPr>
    <a:lvl3pPr marL="914400" algn="l" rtl="0" fontAlgn="base">
      <a:spcBef>
        <a:spcPct val="0"/>
      </a:spcBef>
      <a:spcAft>
        <a:spcPct val="0"/>
      </a:spcAft>
      <a:defRPr kern="1200">
        <a:solidFill>
          <a:schemeClr val="tx1"/>
        </a:solidFill>
        <a:latin typeface="Lucida Grande" charset="0"/>
        <a:ea typeface="Geneva" charset="-128"/>
        <a:cs typeface="+mn-cs"/>
      </a:defRPr>
    </a:lvl3pPr>
    <a:lvl4pPr marL="1371600" algn="l" rtl="0" fontAlgn="base">
      <a:spcBef>
        <a:spcPct val="0"/>
      </a:spcBef>
      <a:spcAft>
        <a:spcPct val="0"/>
      </a:spcAft>
      <a:defRPr kern="1200">
        <a:solidFill>
          <a:schemeClr val="tx1"/>
        </a:solidFill>
        <a:latin typeface="Lucida Grande" charset="0"/>
        <a:ea typeface="Geneva" charset="-128"/>
        <a:cs typeface="+mn-cs"/>
      </a:defRPr>
    </a:lvl4pPr>
    <a:lvl5pPr marL="1828800" algn="l" rtl="0" fontAlgn="base">
      <a:spcBef>
        <a:spcPct val="0"/>
      </a:spcBef>
      <a:spcAft>
        <a:spcPct val="0"/>
      </a:spcAft>
      <a:defRPr kern="1200">
        <a:solidFill>
          <a:schemeClr val="tx1"/>
        </a:solidFill>
        <a:latin typeface="Lucida Grande" charset="0"/>
        <a:ea typeface="Geneva" charset="-128"/>
        <a:cs typeface="+mn-cs"/>
      </a:defRPr>
    </a:lvl5pPr>
    <a:lvl6pPr marL="2286000" algn="l" defTabSz="914400" rtl="0" eaLnBrk="1" latinLnBrk="0" hangingPunct="1">
      <a:defRPr kern="1200">
        <a:solidFill>
          <a:schemeClr val="tx1"/>
        </a:solidFill>
        <a:latin typeface="Lucida Grande" charset="0"/>
        <a:ea typeface="Geneva" charset="-128"/>
        <a:cs typeface="+mn-cs"/>
      </a:defRPr>
    </a:lvl6pPr>
    <a:lvl7pPr marL="2743200" algn="l" defTabSz="914400" rtl="0" eaLnBrk="1" latinLnBrk="0" hangingPunct="1">
      <a:defRPr kern="1200">
        <a:solidFill>
          <a:schemeClr val="tx1"/>
        </a:solidFill>
        <a:latin typeface="Lucida Grande" charset="0"/>
        <a:ea typeface="Geneva" charset="-128"/>
        <a:cs typeface="+mn-cs"/>
      </a:defRPr>
    </a:lvl7pPr>
    <a:lvl8pPr marL="3200400" algn="l" defTabSz="914400" rtl="0" eaLnBrk="1" latinLnBrk="0" hangingPunct="1">
      <a:defRPr kern="1200">
        <a:solidFill>
          <a:schemeClr val="tx1"/>
        </a:solidFill>
        <a:latin typeface="Lucida Grande" charset="0"/>
        <a:ea typeface="Geneva" charset="-128"/>
        <a:cs typeface="+mn-cs"/>
      </a:defRPr>
    </a:lvl8pPr>
    <a:lvl9pPr marL="3657600" algn="l" defTabSz="914400" rtl="0" eaLnBrk="1" latinLnBrk="0" hangingPunct="1">
      <a:defRPr kern="1200">
        <a:solidFill>
          <a:schemeClr val="tx1"/>
        </a:solidFill>
        <a:latin typeface="Lucida Grande" charset="0"/>
        <a:ea typeface="Geneva"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4870A"/>
    <a:srgbClr val="992D63"/>
    <a:srgbClr val="333333"/>
    <a:srgbClr val="EEA8AB"/>
    <a:srgbClr val="EFADB0"/>
    <a:srgbClr val="ECA6A9"/>
    <a:srgbClr val="EBA4A7"/>
    <a:srgbClr val="E6A4A7"/>
    <a:srgbClr val="E6A9A8"/>
    <a:srgbClr val="D47F2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2" autoAdjust="0"/>
    <p:restoredTop sz="94660"/>
  </p:normalViewPr>
  <p:slideViewPr>
    <p:cSldViewPr snapToGrid="0">
      <p:cViewPr>
        <p:scale>
          <a:sx n="90" d="100"/>
          <a:sy n="90" d="100"/>
        </p:scale>
        <p:origin x="-1392" y="30"/>
      </p:cViewPr>
      <p:guideLst>
        <p:guide orient="horz" pos="2160"/>
        <p:guide pos="15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672" cy="511054"/>
          </a:xfrm>
          <a:prstGeom prst="rect">
            <a:avLst/>
          </a:prstGeom>
        </p:spPr>
        <p:txBody>
          <a:bodyPr vert="horz" lIns="94768" tIns="47384" rIns="94768" bIns="47384" rtlCol="0"/>
          <a:lstStyle>
            <a:lvl1pPr algn="l">
              <a:defRPr sz="1200">
                <a:latin typeface="Lucida Grande" charset="0"/>
                <a:ea typeface="Geneva" charset="-128"/>
                <a:cs typeface="Geneva" charset="-128"/>
              </a:defRPr>
            </a:lvl1pPr>
          </a:lstStyle>
          <a:p>
            <a:pPr>
              <a:defRPr/>
            </a:pPr>
            <a:endParaRPr lang="en-US"/>
          </a:p>
        </p:txBody>
      </p:sp>
      <p:sp>
        <p:nvSpPr>
          <p:cNvPr id="3" name="Date Placeholder 2"/>
          <p:cNvSpPr>
            <a:spLocks noGrp="1"/>
          </p:cNvSpPr>
          <p:nvPr>
            <p:ph type="dt" sz="quarter" idx="1"/>
          </p:nvPr>
        </p:nvSpPr>
        <p:spPr>
          <a:xfrm>
            <a:off x="4021089" y="0"/>
            <a:ext cx="3076672" cy="511054"/>
          </a:xfrm>
          <a:prstGeom prst="rect">
            <a:avLst/>
          </a:prstGeom>
        </p:spPr>
        <p:txBody>
          <a:bodyPr vert="horz" wrap="square" lIns="94768" tIns="47384" rIns="94768" bIns="47384" numCol="1" anchor="t" anchorCtr="0" compatLnSpc="1">
            <a:prstTxWarp prst="textNoShape">
              <a:avLst/>
            </a:prstTxWarp>
          </a:bodyPr>
          <a:lstStyle>
            <a:lvl1pPr algn="r">
              <a:defRPr sz="1200"/>
            </a:lvl1pPr>
          </a:lstStyle>
          <a:p>
            <a:fld id="{4BAEE0BA-E36D-4B85-9EEA-08130DAFC9DE}" type="datetime1">
              <a:rPr lang="en-US"/>
              <a:pPr/>
              <a:t>9/13/2013</a:t>
            </a:fld>
            <a:endParaRPr lang="en-US"/>
          </a:p>
        </p:txBody>
      </p:sp>
      <p:sp>
        <p:nvSpPr>
          <p:cNvPr id="4" name="Footer Placeholder 3"/>
          <p:cNvSpPr>
            <a:spLocks noGrp="1"/>
          </p:cNvSpPr>
          <p:nvPr>
            <p:ph type="ftr" sz="quarter" idx="2"/>
          </p:nvPr>
        </p:nvSpPr>
        <p:spPr>
          <a:xfrm>
            <a:off x="2" y="9721869"/>
            <a:ext cx="3076672" cy="511054"/>
          </a:xfrm>
          <a:prstGeom prst="rect">
            <a:avLst/>
          </a:prstGeom>
        </p:spPr>
        <p:txBody>
          <a:bodyPr vert="horz" lIns="94768" tIns="47384" rIns="94768" bIns="47384" rtlCol="0" anchor="b"/>
          <a:lstStyle>
            <a:lvl1pPr algn="l">
              <a:defRPr sz="1200">
                <a:latin typeface="Lucida Grande" charset="0"/>
                <a:ea typeface="Geneva" charset="-128"/>
                <a:cs typeface="Geneva" charset="-128"/>
              </a:defRPr>
            </a:lvl1pPr>
          </a:lstStyle>
          <a:p>
            <a:pPr>
              <a:defRPr/>
            </a:pPr>
            <a:endParaRPr lang="en-US"/>
          </a:p>
        </p:txBody>
      </p:sp>
      <p:sp>
        <p:nvSpPr>
          <p:cNvPr id="5" name="Slide Number Placeholder 4"/>
          <p:cNvSpPr>
            <a:spLocks noGrp="1"/>
          </p:cNvSpPr>
          <p:nvPr>
            <p:ph type="sldNum" sz="quarter" idx="3"/>
          </p:nvPr>
        </p:nvSpPr>
        <p:spPr>
          <a:xfrm>
            <a:off x="4021089" y="9721869"/>
            <a:ext cx="3076672" cy="511054"/>
          </a:xfrm>
          <a:prstGeom prst="rect">
            <a:avLst/>
          </a:prstGeom>
        </p:spPr>
        <p:txBody>
          <a:bodyPr vert="horz" wrap="square" lIns="94768" tIns="47384" rIns="94768" bIns="47384" numCol="1" anchor="b" anchorCtr="0" compatLnSpc="1">
            <a:prstTxWarp prst="textNoShape">
              <a:avLst/>
            </a:prstTxWarp>
          </a:bodyPr>
          <a:lstStyle>
            <a:lvl1pPr algn="r">
              <a:defRPr sz="1200"/>
            </a:lvl1pPr>
          </a:lstStyle>
          <a:p>
            <a:fld id="{C4C59993-39D8-4700-83CF-5C7F0C438359}" type="slidenum">
              <a:rPr lang="en-US"/>
              <a:pPr/>
              <a:t>‹#›</a:t>
            </a:fld>
            <a:endParaRPr lang="en-US"/>
          </a:p>
        </p:txBody>
      </p:sp>
    </p:spTree>
    <p:extLst>
      <p:ext uri="{BB962C8B-B14F-4D97-AF65-F5344CB8AC3E}">
        <p14:creationId xmlns="" xmlns:p14="http://schemas.microsoft.com/office/powerpoint/2010/main" val="21959021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672" cy="511054"/>
          </a:xfrm>
          <a:prstGeom prst="rect">
            <a:avLst/>
          </a:prstGeom>
        </p:spPr>
        <p:txBody>
          <a:bodyPr vert="horz" lIns="100169" tIns="50085" rIns="100169" bIns="50085"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021089" y="0"/>
            <a:ext cx="3076672" cy="511054"/>
          </a:xfrm>
          <a:prstGeom prst="rect">
            <a:avLst/>
          </a:prstGeom>
        </p:spPr>
        <p:txBody>
          <a:bodyPr vert="horz" wrap="square" lIns="100169" tIns="50085" rIns="100169" bIns="50085" numCol="1" anchor="t" anchorCtr="0" compatLnSpc="1">
            <a:prstTxWarp prst="textNoShape">
              <a:avLst/>
            </a:prstTxWarp>
          </a:bodyPr>
          <a:lstStyle>
            <a:lvl1pPr algn="r">
              <a:defRPr sz="1200">
                <a:latin typeface="Calibri" pitchFamily="34" charset="0"/>
              </a:defRPr>
            </a:lvl1pPr>
          </a:lstStyle>
          <a:p>
            <a:fld id="{08A183DF-CFC8-4FEE-A492-C8DBAC91A99F}" type="datetime1">
              <a:rPr lang="en-US"/>
              <a:pPr/>
              <a:t>9/13/2013</a:t>
            </a:fld>
            <a:endParaRPr lang="en-US"/>
          </a:p>
        </p:txBody>
      </p:sp>
      <p:sp>
        <p:nvSpPr>
          <p:cNvPr id="4" name="Slide Image Placeholder 3"/>
          <p:cNvSpPr>
            <a:spLocks noGrp="1" noRot="1" noChangeAspect="1"/>
          </p:cNvSpPr>
          <p:nvPr>
            <p:ph type="sldImg" idx="2"/>
          </p:nvPr>
        </p:nvSpPr>
        <p:spPr>
          <a:xfrm>
            <a:off x="989013" y="766763"/>
            <a:ext cx="5121275" cy="3840162"/>
          </a:xfrm>
          <a:prstGeom prst="rect">
            <a:avLst/>
          </a:prstGeom>
          <a:noFill/>
          <a:ln w="12700">
            <a:solidFill>
              <a:prstClr val="black"/>
            </a:solidFill>
          </a:ln>
        </p:spPr>
        <p:txBody>
          <a:bodyPr vert="horz" lIns="100169" tIns="50085" rIns="100169" bIns="50085" rtlCol="0" anchor="ctr"/>
          <a:lstStyle/>
          <a:p>
            <a:pPr lvl="0"/>
            <a:endParaRPr lang="en-US" noProof="0"/>
          </a:p>
        </p:txBody>
      </p:sp>
      <p:sp>
        <p:nvSpPr>
          <p:cNvPr id="5" name="Notes Placeholder 4"/>
          <p:cNvSpPr>
            <a:spLocks noGrp="1"/>
          </p:cNvSpPr>
          <p:nvPr>
            <p:ph type="body" sz="quarter" idx="3"/>
          </p:nvPr>
        </p:nvSpPr>
        <p:spPr>
          <a:xfrm>
            <a:off x="710239" y="4861780"/>
            <a:ext cx="5678824" cy="4604560"/>
          </a:xfrm>
          <a:prstGeom prst="rect">
            <a:avLst/>
          </a:prstGeom>
        </p:spPr>
        <p:txBody>
          <a:bodyPr vert="horz" lIns="100169" tIns="50085" rIns="100169" bIns="5008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2" y="9721869"/>
            <a:ext cx="3076672" cy="511054"/>
          </a:xfrm>
          <a:prstGeom prst="rect">
            <a:avLst/>
          </a:prstGeom>
        </p:spPr>
        <p:txBody>
          <a:bodyPr vert="horz" lIns="100169" tIns="50085" rIns="100169" bIns="50085"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021089" y="9721869"/>
            <a:ext cx="3076672" cy="511054"/>
          </a:xfrm>
          <a:prstGeom prst="rect">
            <a:avLst/>
          </a:prstGeom>
        </p:spPr>
        <p:txBody>
          <a:bodyPr vert="horz" wrap="square" lIns="100169" tIns="50085" rIns="100169" bIns="50085" numCol="1" anchor="b" anchorCtr="0" compatLnSpc="1">
            <a:prstTxWarp prst="textNoShape">
              <a:avLst/>
            </a:prstTxWarp>
          </a:bodyPr>
          <a:lstStyle>
            <a:lvl1pPr algn="r">
              <a:defRPr sz="1200">
                <a:latin typeface="Calibri" pitchFamily="34" charset="0"/>
              </a:defRPr>
            </a:lvl1pPr>
          </a:lstStyle>
          <a:p>
            <a:fld id="{A50F0A09-376C-456C-BCA0-41DDD5D3D05D}" type="slidenum">
              <a:rPr lang="en-US"/>
              <a:pPr/>
              <a:t>‹#›</a:t>
            </a:fld>
            <a:endParaRPr lang="en-US"/>
          </a:p>
        </p:txBody>
      </p:sp>
    </p:spTree>
    <p:extLst>
      <p:ext uri="{BB962C8B-B14F-4D97-AF65-F5344CB8AC3E}">
        <p14:creationId xmlns="" xmlns:p14="http://schemas.microsoft.com/office/powerpoint/2010/main" val="5087130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Geneva" charset="-128"/>
        <a:cs typeface="Geneva" charset="-128"/>
      </a:defRPr>
    </a:lvl1pPr>
    <a:lvl2pPr marL="457200" algn="l" rtl="0" eaLnBrk="0" fontAlgn="base" hangingPunct="0">
      <a:spcBef>
        <a:spcPct val="30000"/>
      </a:spcBef>
      <a:spcAft>
        <a:spcPct val="0"/>
      </a:spcAft>
      <a:defRPr sz="1200" kern="1200">
        <a:solidFill>
          <a:schemeClr val="tx1"/>
        </a:solidFill>
        <a:latin typeface="+mn-lt"/>
        <a:ea typeface="Geneva"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30" charset="-128"/>
        <a:cs typeface="ＭＳ Ｐゴシック" pitchFamily="30" charset="-128"/>
      </a:defRPr>
    </a:lvl3pPr>
    <a:lvl4pPr marL="1371600" algn="l" rtl="0" eaLnBrk="0" fontAlgn="base" hangingPunct="0">
      <a:spcBef>
        <a:spcPct val="30000"/>
      </a:spcBef>
      <a:spcAft>
        <a:spcPct val="0"/>
      </a:spcAft>
      <a:defRPr sz="1200" kern="1200">
        <a:solidFill>
          <a:schemeClr val="tx1"/>
        </a:solidFill>
        <a:latin typeface="+mn-lt"/>
        <a:ea typeface="ＭＳ Ｐゴシック" pitchFamily="30"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mn-lt"/>
        <a:ea typeface="Geneva" charset="-128"/>
        <a:cs typeface="Geneva"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AU" dirty="0"/>
          </a:p>
        </p:txBody>
      </p:sp>
      <p:sp>
        <p:nvSpPr>
          <p:cNvPr id="4" name="Slide Number Placeholder 3"/>
          <p:cNvSpPr>
            <a:spLocks noGrp="1"/>
          </p:cNvSpPr>
          <p:nvPr>
            <p:ph type="sldNum" sz="quarter" idx="10"/>
          </p:nvPr>
        </p:nvSpPr>
        <p:spPr/>
        <p:txBody>
          <a:bodyPr/>
          <a:lstStyle/>
          <a:p>
            <a:fld id="{CB2D0951-322E-4CA2-BEBF-B8F5F1E91348}"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A50F0A09-376C-456C-BCA0-41DDD5D3D05D}"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A50F0A09-376C-456C-BCA0-41DDD5D3D05D}"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438400" y="4495800"/>
            <a:ext cx="6019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charset="0"/>
                <a:ea typeface="Geneva" charset="0"/>
                <a:cs typeface="Geneva" charset="0"/>
              </a:defRPr>
            </a:lvl1pPr>
            <a:lvl2pPr marL="742950" indent="-285750" eaLnBrk="0" hangingPunct="0">
              <a:defRPr sz="2400">
                <a:solidFill>
                  <a:schemeClr val="tx1"/>
                </a:solidFill>
                <a:latin typeface="Lucida Grande" charset="0"/>
                <a:ea typeface="Geneva" charset="0"/>
              </a:defRPr>
            </a:lvl2pPr>
            <a:lvl3pPr marL="1143000" indent="-228600" eaLnBrk="0" hangingPunct="0">
              <a:defRPr sz="2400">
                <a:solidFill>
                  <a:schemeClr val="tx1"/>
                </a:solidFill>
                <a:latin typeface="Lucida Grande" charset="0"/>
                <a:ea typeface="Geneva" charset="0"/>
              </a:defRPr>
            </a:lvl3pPr>
            <a:lvl4pPr marL="1600200" indent="-228600" eaLnBrk="0" hangingPunct="0">
              <a:defRPr sz="2400">
                <a:solidFill>
                  <a:schemeClr val="tx1"/>
                </a:solidFill>
                <a:latin typeface="Lucida Grande" charset="0"/>
                <a:ea typeface="Geneva" charset="0"/>
              </a:defRPr>
            </a:lvl4pPr>
            <a:lvl5pPr marL="2057400" indent="-228600" eaLnBrk="0" hangingPunct="0">
              <a:defRPr sz="2400">
                <a:solidFill>
                  <a:schemeClr val="tx1"/>
                </a:solidFill>
                <a:latin typeface="Lucida Grande" charset="0"/>
                <a:ea typeface="Geneva" charset="0"/>
              </a:defRPr>
            </a:lvl5pPr>
            <a:lvl6pPr marL="2514600" indent="-228600" eaLnBrk="0" fontAlgn="base" hangingPunct="0">
              <a:spcBef>
                <a:spcPct val="0"/>
              </a:spcBef>
              <a:spcAft>
                <a:spcPct val="0"/>
              </a:spcAft>
              <a:defRPr sz="2400">
                <a:solidFill>
                  <a:schemeClr val="tx1"/>
                </a:solidFill>
                <a:latin typeface="Lucida Grande" charset="0"/>
                <a:ea typeface="Geneva" charset="0"/>
              </a:defRPr>
            </a:lvl6pPr>
            <a:lvl7pPr marL="2971800" indent="-228600" eaLnBrk="0" fontAlgn="base" hangingPunct="0">
              <a:spcBef>
                <a:spcPct val="0"/>
              </a:spcBef>
              <a:spcAft>
                <a:spcPct val="0"/>
              </a:spcAft>
              <a:defRPr sz="2400">
                <a:solidFill>
                  <a:schemeClr val="tx1"/>
                </a:solidFill>
                <a:latin typeface="Lucida Grande" charset="0"/>
                <a:ea typeface="Geneva" charset="0"/>
              </a:defRPr>
            </a:lvl7pPr>
            <a:lvl8pPr marL="3429000" indent="-228600" eaLnBrk="0" fontAlgn="base" hangingPunct="0">
              <a:spcBef>
                <a:spcPct val="0"/>
              </a:spcBef>
              <a:spcAft>
                <a:spcPct val="0"/>
              </a:spcAft>
              <a:defRPr sz="2400">
                <a:solidFill>
                  <a:schemeClr val="tx1"/>
                </a:solidFill>
                <a:latin typeface="Lucida Grande" charset="0"/>
                <a:ea typeface="Geneva" charset="0"/>
              </a:defRPr>
            </a:lvl8pPr>
            <a:lvl9pPr marL="3886200" indent="-228600" eaLnBrk="0" fontAlgn="base" hangingPunct="0">
              <a:spcBef>
                <a:spcPct val="0"/>
              </a:spcBef>
              <a:spcAft>
                <a:spcPct val="0"/>
              </a:spcAft>
              <a:defRPr sz="2400">
                <a:solidFill>
                  <a:schemeClr val="tx1"/>
                </a:solidFill>
                <a:latin typeface="Lucida Grande" charset="0"/>
                <a:ea typeface="Geneva" charset="0"/>
              </a:defRPr>
            </a:lvl9pPr>
          </a:lstStyle>
          <a:p>
            <a:pPr eaLnBrk="1" hangingPunct="1">
              <a:defRPr/>
            </a:pPr>
            <a:r>
              <a:rPr lang="en-US" sz="3600" b="1" smtClean="0">
                <a:solidFill>
                  <a:schemeClr val="bg1"/>
                </a:solidFill>
                <a:latin typeface="Calibri" charset="0"/>
              </a:rPr>
              <a:t>Presentation Title</a:t>
            </a:r>
          </a:p>
          <a:p>
            <a:pPr eaLnBrk="1" hangingPunct="1">
              <a:defRPr/>
            </a:pPr>
            <a:r>
              <a:rPr lang="en-US" sz="3600" b="1" smtClean="0">
                <a:solidFill>
                  <a:schemeClr val="bg1"/>
                </a:solidFill>
                <a:latin typeface="Calibri" charset="0"/>
              </a:rPr>
              <a:t>Date</a:t>
            </a:r>
          </a:p>
        </p:txBody>
      </p:sp>
      <p:sp>
        <p:nvSpPr>
          <p:cNvPr id="6" name="Rectangle 5"/>
          <p:cNvSpPr/>
          <p:nvPr userDrawn="1"/>
        </p:nvSpPr>
        <p:spPr>
          <a:xfrm>
            <a:off x="180975" y="152400"/>
            <a:ext cx="2133600" cy="95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1"/>
          <p:cNvSpPr txBox="1">
            <a:spLocks/>
          </p:cNvSpPr>
          <p:nvPr userDrawn="1"/>
        </p:nvSpPr>
        <p:spPr>
          <a:xfrm>
            <a:off x="2428874" y="228600"/>
            <a:ext cx="6562725" cy="609600"/>
          </a:xfrm>
          <a:prstGeom prst="rect">
            <a:avLst/>
          </a:prstGeom>
        </p:spPr>
        <p:style>
          <a:lnRef idx="0">
            <a:schemeClr val="accent6"/>
          </a:lnRef>
          <a:fillRef idx="3">
            <a:schemeClr val="accent6"/>
          </a:fillRef>
          <a:effectRef idx="3">
            <a:schemeClr val="accent6"/>
          </a:effectRef>
          <a:fontRef idx="minor">
            <a:schemeClr val="lt1"/>
          </a:fontRef>
        </p:style>
        <p:txBody>
          <a:bodyPr lIns="360000" tIns="93600" bIns="36000"/>
          <a:lstStyle>
            <a:lvl1pPr>
              <a:defRPr/>
            </a:lvl1pPr>
          </a:lstStyle>
          <a:p>
            <a:pPr eaLnBrk="0" hangingPunct="0">
              <a:defRPr/>
            </a:pPr>
            <a:endParaRPr lang="en-US" sz="3200" b="1" dirty="0">
              <a:latin typeface="+mj-lt"/>
              <a:ea typeface="Geneva" charset="-128"/>
              <a:cs typeface="Geneva" charset="-128"/>
            </a:endParaRPr>
          </a:p>
        </p:txBody>
      </p:sp>
      <p:pic>
        <p:nvPicPr>
          <p:cNvPr id="2050" name="Picture 2"/>
          <p:cNvPicPr>
            <a:picLocks noChangeAspect="1" noChangeArrowheads="1"/>
          </p:cNvPicPr>
          <p:nvPr userDrawn="1"/>
        </p:nvPicPr>
        <p:blipFill>
          <a:blip r:embed="rId2" cstate="print"/>
          <a:srcRect/>
          <a:stretch>
            <a:fillRect/>
          </a:stretch>
        </p:blipFill>
        <p:spPr bwMode="auto">
          <a:xfrm>
            <a:off x="111907" y="145237"/>
            <a:ext cx="2209800" cy="697362"/>
          </a:xfrm>
          <a:prstGeom prst="rect">
            <a:avLst/>
          </a:prstGeom>
          <a:noFill/>
          <a:ln w="9525">
            <a:noFill/>
            <a:miter lim="800000"/>
            <a:headEnd/>
            <a:tailEnd/>
          </a:ln>
        </p:spPr>
      </p:pic>
      <p:pic>
        <p:nvPicPr>
          <p:cNvPr id="5122" name="Picture 2" descr="M:\Photos\HentyMay11\LakesideMtMurch.JPG"/>
          <p:cNvPicPr>
            <a:picLocks noChangeAspect="1" noChangeArrowheads="1"/>
          </p:cNvPicPr>
          <p:nvPr userDrawn="1"/>
        </p:nvPicPr>
        <p:blipFill rotWithShape="1">
          <a:blip r:embed="rId3" cstate="print">
            <a:extLst>
              <a:ext uri="{28A0092B-C50C-407E-A947-70E740481C1C}">
                <a14:useLocalDpi xmlns="" xmlns:a14="http://schemas.microsoft.com/office/drawing/2010/main" val="0"/>
              </a:ext>
            </a:extLst>
          </a:blip>
          <a:srcRect t="1643" b="4560"/>
          <a:stretch/>
        </p:blipFill>
        <p:spPr bwMode="auto">
          <a:xfrm>
            <a:off x="236742" y="897714"/>
            <a:ext cx="8754857" cy="547451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vå innehållsdelar">
    <p:spTree>
      <p:nvGrpSpPr>
        <p:cNvPr id="1" name=""/>
        <p:cNvGrpSpPr/>
        <p:nvPr/>
      </p:nvGrpSpPr>
      <p:grpSpPr>
        <a:xfrm>
          <a:off x="0" y="0"/>
          <a:ext cx="0" cy="0"/>
          <a:chOff x="0" y="0"/>
          <a:chExt cx="0" cy="0"/>
        </a:xfrm>
      </p:grpSpPr>
      <p:pic>
        <p:nvPicPr>
          <p:cNvPr id="8" name="Picture 2" descr="C:\Users\anton.earle\Documents\Sync Docs\Pvt\Karien\Gold jpegs\Header1s.jpg"/>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274638"/>
            <a:ext cx="8496000" cy="685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4" name="Picture 2" descr="C:\Users\anton.earle\Documents\Sync Docs\Pvt\Karien\Gold jpegs\Footer3s.jpg"/>
          <p:cNvPicPr>
            <a:picLocks noChangeAspect="1" noChangeArrowheads="1"/>
          </p:cNvPicPr>
          <p:nvPr userDrawn="1"/>
        </p:nvPicPr>
        <p:blipFill rotWithShape="1">
          <a:blip r:embed="rId3" cstate="print">
            <a:extLst>
              <a:ext uri="{28A0092B-C50C-407E-A947-70E740481C1C}">
                <a14:useLocalDpi xmlns="" xmlns:a14="http://schemas.microsoft.com/office/drawing/2010/main" val="0"/>
              </a:ext>
            </a:extLst>
          </a:blip>
          <a:srcRect r="5810" b="10460"/>
          <a:stretch/>
        </p:blipFill>
        <p:spPr bwMode="auto">
          <a:xfrm>
            <a:off x="1331640" y="5013176"/>
            <a:ext cx="7524000" cy="1853393"/>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8028384" y="6021288"/>
            <a:ext cx="1044000" cy="725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4101982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vå innehållsdelar">
    <p:spTree>
      <p:nvGrpSpPr>
        <p:cNvPr id="1" name=""/>
        <p:cNvGrpSpPr/>
        <p:nvPr/>
      </p:nvGrpSpPr>
      <p:grpSpPr>
        <a:xfrm>
          <a:off x="0" y="0"/>
          <a:ext cx="0" cy="0"/>
          <a:chOff x="0" y="0"/>
          <a:chExt cx="0" cy="0"/>
        </a:xfrm>
      </p:grpSpPr>
      <p:pic>
        <p:nvPicPr>
          <p:cNvPr id="8" name="Picture 2" descr="C:\Users\anton.earle\Documents\Sync Docs\Pvt\Karien\Gold jpegs\Header1s.jpg"/>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274638"/>
            <a:ext cx="8496000" cy="685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4" name="Picture 2" descr="C:\Users\anton.earle\Documents\Sync Docs\Pvt\Karien\Gold jpegs\Footer3s.jpg"/>
          <p:cNvPicPr>
            <a:picLocks noChangeAspect="1" noChangeArrowheads="1"/>
          </p:cNvPicPr>
          <p:nvPr userDrawn="1"/>
        </p:nvPicPr>
        <p:blipFill rotWithShape="1">
          <a:blip r:embed="rId3" cstate="print">
            <a:extLst>
              <a:ext uri="{28A0092B-C50C-407E-A947-70E740481C1C}">
                <a14:useLocalDpi xmlns="" xmlns:a14="http://schemas.microsoft.com/office/drawing/2010/main" val="0"/>
              </a:ext>
            </a:extLst>
          </a:blip>
          <a:srcRect r="5810" b="10460"/>
          <a:stretch/>
        </p:blipFill>
        <p:spPr bwMode="auto">
          <a:xfrm flipH="1">
            <a:off x="1164779" y="5907003"/>
            <a:ext cx="3345135" cy="946148"/>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113109" y="6011763"/>
            <a:ext cx="1044000" cy="725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51406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vå innehållsdelar">
    <p:spTree>
      <p:nvGrpSpPr>
        <p:cNvPr id="1" name=""/>
        <p:cNvGrpSpPr/>
        <p:nvPr/>
      </p:nvGrpSpPr>
      <p:grpSpPr>
        <a:xfrm>
          <a:off x="0" y="0"/>
          <a:ext cx="0" cy="0"/>
          <a:chOff x="0" y="0"/>
          <a:chExt cx="0" cy="0"/>
        </a:xfrm>
      </p:grpSpPr>
      <p:pic>
        <p:nvPicPr>
          <p:cNvPr id="3074" name="Picture 2" descr="C:\Users\anton.earle\Documents\Sync Docs\Pvt\Karien\Gold jpegs\Footer3s.jpg"/>
          <p:cNvPicPr>
            <a:picLocks noChangeAspect="1" noChangeArrowheads="1"/>
          </p:cNvPicPr>
          <p:nvPr userDrawn="1"/>
        </p:nvPicPr>
        <p:blipFill rotWithShape="1">
          <a:blip r:embed="rId2" cstate="print">
            <a:extLst>
              <a:ext uri="{28A0092B-C50C-407E-A947-70E740481C1C}">
                <a14:useLocalDpi xmlns="" xmlns:a14="http://schemas.microsoft.com/office/drawing/2010/main" val="0"/>
              </a:ext>
            </a:extLst>
          </a:blip>
          <a:srcRect r="5810" b="10460"/>
          <a:stretch/>
        </p:blipFill>
        <p:spPr bwMode="auto">
          <a:xfrm>
            <a:off x="1331640" y="5013176"/>
            <a:ext cx="7524000" cy="1853393"/>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8028384" y="6021288"/>
            <a:ext cx="1044000" cy="725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30950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vå innehållsdelar">
    <p:spTree>
      <p:nvGrpSpPr>
        <p:cNvPr id="1" name=""/>
        <p:cNvGrpSpPr/>
        <p:nvPr/>
      </p:nvGrpSpPr>
      <p:grpSpPr>
        <a:xfrm>
          <a:off x="0" y="0"/>
          <a:ext cx="0" cy="0"/>
          <a:chOff x="0" y="0"/>
          <a:chExt cx="0" cy="0"/>
        </a:xfrm>
      </p:grpSpPr>
      <p:pic>
        <p:nvPicPr>
          <p:cNvPr id="3074" name="Picture 2" descr="C:\Users\anton.earle\Documents\Sync Docs\Pvt\Karien\Gold jpegs\Footer3s.jpg"/>
          <p:cNvPicPr>
            <a:picLocks noChangeAspect="1" noChangeArrowheads="1"/>
          </p:cNvPicPr>
          <p:nvPr userDrawn="1"/>
        </p:nvPicPr>
        <p:blipFill rotWithShape="1">
          <a:blip r:embed="rId2" cstate="print">
            <a:extLst>
              <a:ext uri="{28A0092B-C50C-407E-A947-70E740481C1C}">
                <a14:useLocalDpi xmlns="" xmlns:a14="http://schemas.microsoft.com/office/drawing/2010/main" val="0"/>
              </a:ext>
            </a:extLst>
          </a:blip>
          <a:srcRect r="5810" b="10460"/>
          <a:stretch/>
        </p:blipFill>
        <p:spPr bwMode="auto">
          <a:xfrm>
            <a:off x="4019550" y="5811097"/>
            <a:ext cx="4207440" cy="103642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8028384" y="6021288"/>
            <a:ext cx="1044000" cy="725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5264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vå innehållsdelar">
    <p:spTree>
      <p:nvGrpSpPr>
        <p:cNvPr id="1" name=""/>
        <p:cNvGrpSpPr/>
        <p:nvPr/>
      </p:nvGrpSpPr>
      <p:grpSpPr>
        <a:xfrm>
          <a:off x="0" y="0"/>
          <a:ext cx="0" cy="0"/>
          <a:chOff x="0" y="0"/>
          <a:chExt cx="0" cy="0"/>
        </a:xfrm>
      </p:grpSpPr>
      <p:pic>
        <p:nvPicPr>
          <p:cNvPr id="9" name="Picture 2" descr="C:\Users\anton.earle\Documents\Sync Docs\Pvt\Karien\Gold jpegs\Footer1s.jpg"/>
          <p:cNvPicPr>
            <a:picLocks noChangeAspect="1" noChangeArrowheads="1"/>
          </p:cNvPicPr>
          <p:nvPr userDrawn="1"/>
        </p:nvPicPr>
        <p:blipFill rotWithShape="1">
          <a:blip r:embed="rId2" cstate="print">
            <a:extLst>
              <a:ext uri="{28A0092B-C50C-407E-A947-70E740481C1C}">
                <a14:useLocalDpi xmlns="" xmlns:a14="http://schemas.microsoft.com/office/drawing/2010/main" val="0"/>
              </a:ext>
            </a:extLst>
          </a:blip>
          <a:srcRect b="12906"/>
          <a:stretch/>
        </p:blipFill>
        <p:spPr bwMode="auto">
          <a:xfrm>
            <a:off x="179512" y="4797155"/>
            <a:ext cx="8712000" cy="196612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ubrik 1"/>
          <p:cNvSpPr>
            <a:spLocks noGrp="1"/>
          </p:cNvSpPr>
          <p:nvPr>
            <p:ph type="title"/>
          </p:nvPr>
        </p:nvSpPr>
        <p:spPr>
          <a:xfrm>
            <a:off x="457200" y="274638"/>
            <a:ext cx="8229600" cy="1143000"/>
          </a:xfrm>
          <a:prstGeom prst="rect">
            <a:avLst/>
          </a:prstGeom>
        </p:spPr>
        <p:txBody>
          <a:bodyPr>
            <a:normAutofit/>
          </a:bodyPr>
          <a:lstStyle>
            <a:lvl1pPr>
              <a:defRPr sz="3600">
                <a:solidFill>
                  <a:schemeClr val="bg1"/>
                </a:solidFill>
              </a:defRPr>
            </a:lvl1pPr>
          </a:lstStyle>
          <a:p>
            <a:r>
              <a:rPr lang="en-US" dirty="0" smtClean="0"/>
              <a:t>Click to edit Master title style</a:t>
            </a:r>
            <a:endParaRPr lang="sv-SE" dirty="0"/>
          </a:p>
        </p:txBody>
      </p:sp>
      <p:pic>
        <p:nvPicPr>
          <p:cNvPr id="8" name="Picture 2" descr="C:\Users\anton.earle\Documents\Sync Docs\Pvt\Karien\Gold jpegs\Header1s.jpg"/>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182245"/>
            <a:ext cx="8496000" cy="1371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 name="Picture 6"/>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8028384" y="6021288"/>
            <a:ext cx="1044000" cy="725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602680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vå innehållsdelar">
    <p:spTree>
      <p:nvGrpSpPr>
        <p:cNvPr id="1" name=""/>
        <p:cNvGrpSpPr/>
        <p:nvPr/>
      </p:nvGrpSpPr>
      <p:grpSpPr>
        <a:xfrm>
          <a:off x="0" y="0"/>
          <a:ext cx="0" cy="0"/>
          <a:chOff x="0" y="0"/>
          <a:chExt cx="0" cy="0"/>
        </a:xfrm>
      </p:grpSpPr>
      <p:pic>
        <p:nvPicPr>
          <p:cNvPr id="9" name="Picture 2" descr="C:\Users\anton.earle\Documents\Sync Docs\Pvt\Karien\Gold jpegs\Footer1s.jpg"/>
          <p:cNvPicPr>
            <a:picLocks noChangeAspect="1" noChangeArrowheads="1"/>
          </p:cNvPicPr>
          <p:nvPr userDrawn="1"/>
        </p:nvPicPr>
        <p:blipFill rotWithShape="1">
          <a:blip r:embed="rId2" cstate="print">
            <a:extLst>
              <a:ext uri="{28A0092B-C50C-407E-A947-70E740481C1C}">
                <a14:useLocalDpi xmlns="" xmlns:a14="http://schemas.microsoft.com/office/drawing/2010/main" val="0"/>
              </a:ext>
            </a:extLst>
          </a:blip>
          <a:srcRect b="12906"/>
          <a:stretch/>
        </p:blipFill>
        <p:spPr bwMode="auto">
          <a:xfrm>
            <a:off x="179512" y="4797155"/>
            <a:ext cx="8712000" cy="196612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ubrik 1"/>
          <p:cNvSpPr>
            <a:spLocks noGrp="1"/>
          </p:cNvSpPr>
          <p:nvPr>
            <p:ph type="title"/>
          </p:nvPr>
        </p:nvSpPr>
        <p:spPr>
          <a:xfrm>
            <a:off x="457200" y="274638"/>
            <a:ext cx="8229600" cy="1143000"/>
          </a:xfrm>
          <a:prstGeom prst="rect">
            <a:avLst/>
          </a:prstGeom>
        </p:spPr>
        <p:txBody>
          <a:bodyPr>
            <a:normAutofit/>
          </a:bodyPr>
          <a:lstStyle>
            <a:lvl1pPr>
              <a:defRPr sz="3600">
                <a:solidFill>
                  <a:schemeClr val="bg1"/>
                </a:solidFill>
              </a:defRPr>
            </a:lvl1pPr>
          </a:lstStyle>
          <a:p>
            <a:r>
              <a:rPr lang="en-US" dirty="0" smtClean="0"/>
              <a:t>Click to edit Master title style</a:t>
            </a:r>
            <a:endParaRPr lang="sv-SE" dirty="0"/>
          </a:p>
        </p:txBody>
      </p:sp>
      <p:pic>
        <p:nvPicPr>
          <p:cNvPr id="10" name="Picture 6"/>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8028384" y="6021288"/>
            <a:ext cx="1044000" cy="725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descr="C:\Users\anton.earle\Documents\Sync Docs\Pvt\Karien\Gold jpegs\Header1s.jpg"/>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23528" y="274638"/>
            <a:ext cx="8496000" cy="685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 xmlns:p14="http://schemas.microsoft.com/office/powerpoint/2010/main" val="117965648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vå innehållsdelar">
    <p:spTree>
      <p:nvGrpSpPr>
        <p:cNvPr id="1" name=""/>
        <p:cNvGrpSpPr/>
        <p:nvPr/>
      </p:nvGrpSpPr>
      <p:grpSpPr>
        <a:xfrm>
          <a:off x="0" y="0"/>
          <a:ext cx="0" cy="0"/>
          <a:chOff x="0" y="0"/>
          <a:chExt cx="0" cy="0"/>
        </a:xfrm>
      </p:grpSpPr>
      <p:pic>
        <p:nvPicPr>
          <p:cNvPr id="9" name="Picture 2" descr="C:\Users\anton.earle\Documents\Sync Docs\Pvt\Karien\Gold jpegs\Footer1s.jpg"/>
          <p:cNvPicPr>
            <a:picLocks noChangeAspect="1" noChangeArrowheads="1"/>
          </p:cNvPicPr>
          <p:nvPr userDrawn="1"/>
        </p:nvPicPr>
        <p:blipFill rotWithShape="1">
          <a:blip r:embed="rId2" cstate="print">
            <a:extLst>
              <a:ext uri="{28A0092B-C50C-407E-A947-70E740481C1C}">
                <a14:useLocalDpi xmlns="" xmlns:a14="http://schemas.microsoft.com/office/drawing/2010/main" val="0"/>
              </a:ext>
            </a:extLst>
          </a:blip>
          <a:srcRect b="12906"/>
          <a:stretch/>
        </p:blipFill>
        <p:spPr bwMode="auto">
          <a:xfrm>
            <a:off x="179512" y="4797155"/>
            <a:ext cx="8712000" cy="196612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8028384" y="6021288"/>
            <a:ext cx="1044000" cy="725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98136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vå innehållsdelar">
    <p:spTree>
      <p:nvGrpSpPr>
        <p:cNvPr id="1" name=""/>
        <p:cNvGrpSpPr/>
        <p:nvPr/>
      </p:nvGrpSpPr>
      <p:grpSpPr>
        <a:xfrm>
          <a:off x="0" y="0"/>
          <a:ext cx="0" cy="0"/>
          <a:chOff x="0" y="0"/>
          <a:chExt cx="0" cy="0"/>
        </a:xfrm>
      </p:grpSpPr>
      <p:pic>
        <p:nvPicPr>
          <p:cNvPr id="9" name="Picture 2" descr="C:\Users\anton.earle\Documents\Sync Docs\Pvt\Karien\Gold jpegs\Footer1s.jpg"/>
          <p:cNvPicPr>
            <a:picLocks noChangeAspect="1" noChangeArrowheads="1"/>
          </p:cNvPicPr>
          <p:nvPr userDrawn="1"/>
        </p:nvPicPr>
        <p:blipFill rotWithShape="1">
          <a:blip r:embed="rId2" cstate="print">
            <a:extLst>
              <a:ext uri="{28A0092B-C50C-407E-A947-70E740481C1C}">
                <a14:useLocalDpi xmlns="" xmlns:a14="http://schemas.microsoft.com/office/drawing/2010/main" val="0"/>
              </a:ext>
            </a:extLst>
          </a:blip>
          <a:srcRect b="12906"/>
          <a:stretch/>
        </p:blipFill>
        <p:spPr bwMode="auto">
          <a:xfrm>
            <a:off x="3446587" y="5825208"/>
            <a:ext cx="4536504" cy="102380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8028384" y="6021288"/>
            <a:ext cx="1044000" cy="725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54263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vå innehållsdelar">
    <p:spTree>
      <p:nvGrpSpPr>
        <p:cNvPr id="1" name=""/>
        <p:cNvGrpSpPr/>
        <p:nvPr/>
      </p:nvGrpSpPr>
      <p:grpSpPr>
        <a:xfrm>
          <a:off x="0" y="0"/>
          <a:ext cx="0" cy="0"/>
          <a:chOff x="0" y="0"/>
          <a:chExt cx="0" cy="0"/>
        </a:xfrm>
      </p:grpSpPr>
      <p:pic>
        <p:nvPicPr>
          <p:cNvPr id="4098" name="Picture 2" descr="C:\Users\anton.earle\Documents\Sync Docs\Pvt\Karien\Gold jpegs\Footer2s.jpg"/>
          <p:cNvPicPr>
            <a:picLocks noChangeAspect="1" noChangeArrowheads="1"/>
          </p:cNvPicPr>
          <p:nvPr userDrawn="1"/>
        </p:nvPicPr>
        <p:blipFill rotWithShape="1">
          <a:blip r:embed="rId2" cstate="print">
            <a:extLst>
              <a:ext uri="{28A0092B-C50C-407E-A947-70E740481C1C}">
                <a14:useLocalDpi xmlns="" xmlns:a14="http://schemas.microsoft.com/office/drawing/2010/main" val="0"/>
              </a:ext>
            </a:extLst>
          </a:blip>
          <a:srcRect b="14095"/>
          <a:stretch/>
        </p:blipFill>
        <p:spPr bwMode="auto">
          <a:xfrm>
            <a:off x="353864" y="5130345"/>
            <a:ext cx="7560840" cy="168303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ubrik 1"/>
          <p:cNvSpPr>
            <a:spLocks noGrp="1"/>
          </p:cNvSpPr>
          <p:nvPr>
            <p:ph type="title"/>
          </p:nvPr>
        </p:nvSpPr>
        <p:spPr>
          <a:xfrm>
            <a:off x="457200" y="274638"/>
            <a:ext cx="8229600" cy="1143000"/>
          </a:xfrm>
          <a:prstGeom prst="rect">
            <a:avLst/>
          </a:prstGeom>
        </p:spPr>
        <p:txBody>
          <a:bodyPr>
            <a:normAutofit/>
          </a:bodyPr>
          <a:lstStyle>
            <a:lvl1pPr>
              <a:defRPr sz="3600">
                <a:solidFill>
                  <a:schemeClr val="bg1"/>
                </a:solidFill>
              </a:defRPr>
            </a:lvl1pPr>
          </a:lstStyle>
          <a:p>
            <a:r>
              <a:rPr lang="en-US" smtClean="0"/>
              <a:t>Click to edit Master title style</a:t>
            </a:r>
            <a:endParaRPr lang="sv-SE" dirty="0"/>
          </a:p>
        </p:txBody>
      </p:sp>
      <p:pic>
        <p:nvPicPr>
          <p:cNvPr id="8" name="Picture 2" descr="C:\Users\anton.earle\Documents\Sync Docs\Pvt\Karien\Gold jpegs\Header1s.jpg"/>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182245"/>
            <a:ext cx="8496000" cy="1371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 name="Picture 6"/>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8028384" y="6021288"/>
            <a:ext cx="1044000" cy="725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074343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vå innehållsdelar">
    <p:spTree>
      <p:nvGrpSpPr>
        <p:cNvPr id="1" name=""/>
        <p:cNvGrpSpPr/>
        <p:nvPr/>
      </p:nvGrpSpPr>
      <p:grpSpPr>
        <a:xfrm>
          <a:off x="0" y="0"/>
          <a:ext cx="0" cy="0"/>
          <a:chOff x="0" y="0"/>
          <a:chExt cx="0" cy="0"/>
        </a:xfrm>
      </p:grpSpPr>
      <p:pic>
        <p:nvPicPr>
          <p:cNvPr id="4098" name="Picture 2" descr="C:\Users\anton.earle\Documents\Sync Docs\Pvt\Karien\Gold jpegs\Footer2s.jpg"/>
          <p:cNvPicPr>
            <a:picLocks noChangeAspect="1" noChangeArrowheads="1"/>
          </p:cNvPicPr>
          <p:nvPr userDrawn="1"/>
        </p:nvPicPr>
        <p:blipFill rotWithShape="1">
          <a:blip r:embed="rId2" cstate="print">
            <a:extLst>
              <a:ext uri="{28A0092B-C50C-407E-A947-70E740481C1C}">
                <a14:useLocalDpi xmlns="" xmlns:a14="http://schemas.microsoft.com/office/drawing/2010/main" val="0"/>
              </a:ext>
            </a:extLst>
          </a:blip>
          <a:srcRect b="14095"/>
          <a:stretch/>
        </p:blipFill>
        <p:spPr bwMode="auto">
          <a:xfrm>
            <a:off x="353864" y="5130345"/>
            <a:ext cx="7560840" cy="168303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ubrik 1"/>
          <p:cNvSpPr>
            <a:spLocks noGrp="1"/>
          </p:cNvSpPr>
          <p:nvPr>
            <p:ph type="title"/>
          </p:nvPr>
        </p:nvSpPr>
        <p:spPr>
          <a:xfrm>
            <a:off x="457200" y="274638"/>
            <a:ext cx="8229600" cy="1143000"/>
          </a:xfrm>
          <a:prstGeom prst="rect">
            <a:avLst/>
          </a:prstGeom>
        </p:spPr>
        <p:txBody>
          <a:bodyPr>
            <a:normAutofit/>
          </a:bodyPr>
          <a:lstStyle>
            <a:lvl1pPr>
              <a:defRPr sz="3600">
                <a:solidFill>
                  <a:schemeClr val="bg1"/>
                </a:solidFill>
              </a:defRPr>
            </a:lvl1pPr>
          </a:lstStyle>
          <a:p>
            <a:r>
              <a:rPr lang="en-US" smtClean="0"/>
              <a:t>Click to edit Master title style</a:t>
            </a:r>
            <a:endParaRPr lang="sv-SE" dirty="0"/>
          </a:p>
        </p:txBody>
      </p:sp>
      <p:pic>
        <p:nvPicPr>
          <p:cNvPr id="9" name="Picture 6"/>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8028384" y="6021288"/>
            <a:ext cx="1044000" cy="725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descr="C:\Users\anton.earle\Documents\Sync Docs\Pvt\Karien\Gold jpegs\Header1s.jpg"/>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23528" y="274638"/>
            <a:ext cx="8496000" cy="685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 xmlns:p14="http://schemas.microsoft.com/office/powerpoint/2010/main" val="31228262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1"/>
          <p:cNvSpPr txBox="1">
            <a:spLocks/>
          </p:cNvSpPr>
          <p:nvPr userDrawn="1"/>
        </p:nvSpPr>
        <p:spPr>
          <a:xfrm>
            <a:off x="228600" y="228600"/>
            <a:ext cx="8763000" cy="609600"/>
          </a:xfrm>
          <a:prstGeom prst="rect">
            <a:avLst/>
          </a:prstGeom>
        </p:spPr>
        <p:style>
          <a:lnRef idx="0">
            <a:schemeClr val="accent6"/>
          </a:lnRef>
          <a:fillRef idx="3">
            <a:schemeClr val="accent6"/>
          </a:fillRef>
          <a:effectRef idx="3">
            <a:schemeClr val="accent6"/>
          </a:effectRef>
          <a:fontRef idx="minor">
            <a:schemeClr val="lt1"/>
          </a:fontRef>
        </p:style>
        <p:txBody>
          <a:bodyPr lIns="360000" tIns="93600" bIns="36000"/>
          <a:lstStyle>
            <a:lvl1pPr>
              <a:defRPr/>
            </a:lvl1pPr>
          </a:lstStyle>
          <a:p>
            <a:pPr eaLnBrk="0" hangingPunct="0">
              <a:defRPr/>
            </a:pPr>
            <a:endParaRPr lang="en-US" sz="3200" b="1" dirty="0">
              <a:latin typeface="+mj-lt"/>
              <a:ea typeface="Geneva" charset="-128"/>
              <a:cs typeface="Geneva" charset="-128"/>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vå innehållsdelar">
    <p:spTree>
      <p:nvGrpSpPr>
        <p:cNvPr id="1" name=""/>
        <p:cNvGrpSpPr/>
        <p:nvPr/>
      </p:nvGrpSpPr>
      <p:grpSpPr>
        <a:xfrm>
          <a:off x="0" y="0"/>
          <a:ext cx="0" cy="0"/>
          <a:chOff x="0" y="0"/>
          <a:chExt cx="0" cy="0"/>
        </a:xfrm>
      </p:grpSpPr>
      <p:pic>
        <p:nvPicPr>
          <p:cNvPr id="4098" name="Picture 2" descr="C:\Users\anton.earle\Documents\Sync Docs\Pvt\Karien\Gold jpegs\Footer2s.jpg"/>
          <p:cNvPicPr>
            <a:picLocks noChangeAspect="1" noChangeArrowheads="1"/>
          </p:cNvPicPr>
          <p:nvPr userDrawn="1"/>
        </p:nvPicPr>
        <p:blipFill rotWithShape="1">
          <a:blip r:embed="rId2" cstate="print">
            <a:extLst>
              <a:ext uri="{28A0092B-C50C-407E-A947-70E740481C1C}">
                <a14:useLocalDpi xmlns="" xmlns:a14="http://schemas.microsoft.com/office/drawing/2010/main" val="0"/>
              </a:ext>
            </a:extLst>
          </a:blip>
          <a:srcRect b="14095"/>
          <a:stretch/>
        </p:blipFill>
        <p:spPr bwMode="auto">
          <a:xfrm>
            <a:off x="353864" y="5130345"/>
            <a:ext cx="7560840" cy="168303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ubrik 1"/>
          <p:cNvSpPr>
            <a:spLocks noGrp="1"/>
          </p:cNvSpPr>
          <p:nvPr>
            <p:ph type="title"/>
          </p:nvPr>
        </p:nvSpPr>
        <p:spPr>
          <a:xfrm>
            <a:off x="457200" y="274638"/>
            <a:ext cx="8229600" cy="1143000"/>
          </a:xfrm>
          <a:prstGeom prst="rect">
            <a:avLst/>
          </a:prstGeom>
        </p:spPr>
        <p:txBody>
          <a:bodyPr>
            <a:normAutofit/>
          </a:bodyPr>
          <a:lstStyle>
            <a:lvl1pPr>
              <a:defRPr sz="3600">
                <a:solidFill>
                  <a:schemeClr val="bg1"/>
                </a:solidFill>
              </a:defRPr>
            </a:lvl1pPr>
          </a:lstStyle>
          <a:p>
            <a:r>
              <a:rPr lang="en-US" smtClean="0"/>
              <a:t>Click to edit Master title style</a:t>
            </a:r>
            <a:endParaRPr lang="sv-SE" dirty="0"/>
          </a:p>
        </p:txBody>
      </p:sp>
      <p:pic>
        <p:nvPicPr>
          <p:cNvPr id="9" name="Picture 6"/>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8028384" y="6021288"/>
            <a:ext cx="1044000" cy="725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193647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oldStone Layout 2012">
    <p:spTree>
      <p:nvGrpSpPr>
        <p:cNvPr id="1" name=""/>
        <p:cNvGrpSpPr/>
        <p:nvPr/>
      </p:nvGrpSpPr>
      <p:grpSpPr>
        <a:xfrm>
          <a:off x="0" y="0"/>
          <a:ext cx="0" cy="0"/>
          <a:chOff x="0" y="0"/>
          <a:chExt cx="0" cy="0"/>
        </a:xfrm>
      </p:grpSpPr>
      <p:pic>
        <p:nvPicPr>
          <p:cNvPr id="4098" name="Picture 2" descr="C:\Users\anton.earle\Documents\Sync Docs\Pvt\Karien\Gold jpegs\Footer2s.jpg"/>
          <p:cNvPicPr>
            <a:picLocks noChangeAspect="1" noChangeArrowheads="1"/>
          </p:cNvPicPr>
          <p:nvPr userDrawn="1"/>
        </p:nvPicPr>
        <p:blipFill rotWithShape="1">
          <a:blip r:embed="rId2" cstate="print">
            <a:extLst>
              <a:ext uri="{28A0092B-C50C-407E-A947-70E740481C1C}">
                <a14:useLocalDpi xmlns="" xmlns:a14="http://schemas.microsoft.com/office/drawing/2010/main" val="0"/>
              </a:ext>
            </a:extLst>
          </a:blip>
          <a:srcRect b="14095"/>
          <a:stretch/>
        </p:blipFill>
        <p:spPr bwMode="auto">
          <a:xfrm>
            <a:off x="4413126" y="5964059"/>
            <a:ext cx="3558728" cy="79216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8028384" y="6021288"/>
            <a:ext cx="1044000" cy="725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765844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oldStone Layout 2012">
    <p:spTree>
      <p:nvGrpSpPr>
        <p:cNvPr id="1" name=""/>
        <p:cNvGrpSpPr/>
        <p:nvPr/>
      </p:nvGrpSpPr>
      <p:grpSpPr>
        <a:xfrm>
          <a:off x="0" y="0"/>
          <a:ext cx="0" cy="0"/>
          <a:chOff x="0" y="0"/>
          <a:chExt cx="0" cy="0"/>
        </a:xfrm>
      </p:grpSpPr>
      <p:pic>
        <p:nvPicPr>
          <p:cNvPr id="4098" name="Picture 2" descr="C:\Users\anton.earle\Documents\Sync Docs\Pvt\Karien\Gold jpegs\Footer2s.jpg"/>
          <p:cNvPicPr>
            <a:picLocks noChangeAspect="1" noChangeArrowheads="1"/>
          </p:cNvPicPr>
          <p:nvPr userDrawn="1"/>
        </p:nvPicPr>
        <p:blipFill rotWithShape="1">
          <a:blip r:embed="rId2" cstate="print">
            <a:extLst>
              <a:ext uri="{28A0092B-C50C-407E-A947-70E740481C1C}">
                <a14:useLocalDpi xmlns="" xmlns:a14="http://schemas.microsoft.com/office/drawing/2010/main" val="0"/>
              </a:ext>
            </a:extLst>
          </a:blip>
          <a:srcRect b="14095"/>
          <a:stretch/>
        </p:blipFill>
        <p:spPr bwMode="auto">
          <a:xfrm>
            <a:off x="4413126" y="5964059"/>
            <a:ext cx="3558728" cy="79216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8028384" y="6021288"/>
            <a:ext cx="1044000" cy="725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descr="C:\Users\anton.earle\Documents\Sync Docs\Pvt\Karien\Gold jpegs\Header1s.jpg"/>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23528" y="274638"/>
            <a:ext cx="8496000" cy="685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 xmlns:p14="http://schemas.microsoft.com/office/powerpoint/2010/main" val="275033949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rien">
    <p:spTree>
      <p:nvGrpSpPr>
        <p:cNvPr id="1" name=""/>
        <p:cNvGrpSpPr/>
        <p:nvPr/>
      </p:nvGrpSpPr>
      <p:grpSpPr>
        <a:xfrm>
          <a:off x="0" y="0"/>
          <a:ext cx="0" cy="0"/>
          <a:chOff x="0" y="0"/>
          <a:chExt cx="0" cy="0"/>
        </a:xfrm>
      </p:grpSpPr>
      <p:pic>
        <p:nvPicPr>
          <p:cNvPr id="5" name="Picture 2" descr="C:\Users\anton.earle\Documents\Sync Docs\Pvt\Karien\Gold jpegs\Footer1s.jpg"/>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4019534"/>
            <a:ext cx="9114631" cy="2361794"/>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6"/>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3535766" y="2204864"/>
            <a:ext cx="2072425" cy="1440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Footer Placeholder 10"/>
          <p:cNvSpPr>
            <a:spLocks noGrp="1"/>
          </p:cNvSpPr>
          <p:nvPr>
            <p:ph type="ftr" sz="quarter" idx="11"/>
          </p:nvPr>
        </p:nvSpPr>
        <p:spPr>
          <a:xfrm>
            <a:off x="2628900" y="6232227"/>
            <a:ext cx="3959324" cy="365125"/>
          </a:xfrm>
          <a:prstGeom prst="rect">
            <a:avLst/>
          </a:prstGeom>
        </p:spPr>
        <p:txBody>
          <a:bodyPr/>
          <a:lstStyle>
            <a:lvl1pPr>
              <a:defRPr sz="2000" b="1">
                <a:solidFill>
                  <a:srgbClr val="8F6A46"/>
                </a:solidFill>
              </a:defRPr>
            </a:lvl1pPr>
          </a:lstStyle>
          <a:p>
            <a:pPr fontAlgn="auto">
              <a:spcBef>
                <a:spcPts val="0"/>
              </a:spcBef>
              <a:spcAft>
                <a:spcPts val="0"/>
              </a:spcAft>
            </a:pPr>
            <a:r>
              <a:rPr lang="sv-SE" dirty="0" smtClean="0">
                <a:latin typeface="Calibri"/>
                <a:ea typeface="+mn-ea"/>
              </a:rPr>
              <a:t>www.goldstoneresources.com</a:t>
            </a:r>
            <a:endParaRPr lang="sv-SE" dirty="0">
              <a:latin typeface="Calibri"/>
              <a:ea typeface="+mn-ea"/>
            </a:endParaRPr>
          </a:p>
        </p:txBody>
      </p:sp>
    </p:spTree>
    <p:extLst>
      <p:ext uri="{BB962C8B-B14F-4D97-AF65-F5344CB8AC3E}">
        <p14:creationId xmlns="" xmlns:p14="http://schemas.microsoft.com/office/powerpoint/2010/main" val="16220233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txBox="1">
            <a:spLocks/>
          </p:cNvSpPr>
          <p:nvPr userDrawn="1"/>
        </p:nvSpPr>
        <p:spPr>
          <a:xfrm>
            <a:off x="228600" y="228600"/>
            <a:ext cx="8763000" cy="609600"/>
          </a:xfrm>
          <a:prstGeom prst="rect">
            <a:avLst/>
          </a:prstGeom>
        </p:spPr>
        <p:style>
          <a:lnRef idx="0">
            <a:schemeClr val="accent6"/>
          </a:lnRef>
          <a:fillRef idx="3">
            <a:schemeClr val="accent6"/>
          </a:fillRef>
          <a:effectRef idx="3">
            <a:schemeClr val="accent6"/>
          </a:effectRef>
          <a:fontRef idx="minor">
            <a:schemeClr val="lt1"/>
          </a:fontRef>
        </p:style>
        <p:txBody>
          <a:bodyPr lIns="360000" tIns="93600" bIns="36000"/>
          <a:lstStyle>
            <a:lvl1pPr>
              <a:defRPr/>
            </a:lvl1pPr>
          </a:lstStyle>
          <a:p>
            <a:pPr eaLnBrk="0" hangingPunct="0">
              <a:defRPr/>
            </a:pPr>
            <a:endParaRPr lang="en-US" sz="3200" b="1" dirty="0">
              <a:latin typeface="+mj-lt"/>
              <a:ea typeface="Geneva" charset="-128"/>
              <a:cs typeface="Geneva" charset="-128"/>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1"/>
          <p:cNvSpPr txBox="1">
            <a:spLocks/>
          </p:cNvSpPr>
          <p:nvPr userDrawn="1"/>
        </p:nvSpPr>
        <p:spPr>
          <a:xfrm>
            <a:off x="228600" y="228600"/>
            <a:ext cx="8763000" cy="609600"/>
          </a:xfrm>
          <a:prstGeom prst="rect">
            <a:avLst/>
          </a:prstGeom>
        </p:spPr>
        <p:style>
          <a:lnRef idx="0">
            <a:schemeClr val="accent6"/>
          </a:lnRef>
          <a:fillRef idx="3">
            <a:schemeClr val="accent6"/>
          </a:fillRef>
          <a:effectRef idx="3">
            <a:schemeClr val="accent6"/>
          </a:effectRef>
          <a:fontRef idx="minor">
            <a:schemeClr val="lt1"/>
          </a:fontRef>
        </p:style>
        <p:txBody>
          <a:bodyPr lIns="360000" tIns="93600" bIns="36000"/>
          <a:lstStyle>
            <a:lvl1pPr>
              <a:defRPr/>
            </a:lvl1pPr>
          </a:lstStyle>
          <a:p>
            <a:pPr eaLnBrk="0" hangingPunct="0">
              <a:defRPr/>
            </a:pPr>
            <a:endParaRPr lang="en-US" sz="3200" b="1" dirty="0">
              <a:latin typeface="+mj-lt"/>
              <a:ea typeface="Geneva" charset="-128"/>
              <a:cs typeface="Geneva" charset="-128"/>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txBox="1">
            <a:spLocks/>
          </p:cNvSpPr>
          <p:nvPr userDrawn="1"/>
        </p:nvSpPr>
        <p:spPr>
          <a:xfrm>
            <a:off x="228600" y="228600"/>
            <a:ext cx="8763000" cy="609600"/>
          </a:xfrm>
          <a:prstGeom prst="rect">
            <a:avLst/>
          </a:prstGeom>
        </p:spPr>
        <p:style>
          <a:lnRef idx="0">
            <a:schemeClr val="accent6"/>
          </a:lnRef>
          <a:fillRef idx="3">
            <a:schemeClr val="accent6"/>
          </a:fillRef>
          <a:effectRef idx="3">
            <a:schemeClr val="accent6"/>
          </a:effectRef>
          <a:fontRef idx="minor">
            <a:schemeClr val="lt1"/>
          </a:fontRef>
        </p:style>
        <p:txBody>
          <a:bodyPr lIns="360000" tIns="93600" bIns="36000"/>
          <a:lstStyle>
            <a:lvl1pPr>
              <a:defRPr/>
            </a:lvl1pPr>
          </a:lstStyle>
          <a:p>
            <a:pPr eaLnBrk="0" hangingPunct="0">
              <a:defRPr/>
            </a:pPr>
            <a:endParaRPr lang="en-US" sz="3200" b="1" dirty="0">
              <a:latin typeface="+mj-lt"/>
              <a:ea typeface="Geneva" charset="-128"/>
              <a:cs typeface="Geneva" charset="-128"/>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CDE52DA1-2EE7-4756-B1D8-7F320E30E09F}" type="datetimeFigureOut">
              <a:rPr lang="en-AU"/>
              <a:pPr>
                <a:defRPr/>
              </a:pPr>
              <a:t>13/09/2013</a:t>
            </a:fld>
            <a:endParaRPr lang="en-AU"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AU"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34F4EB3-0810-4504-967D-42EBB0680211}" type="slidenum">
              <a:rPr lang="en-AU"/>
              <a:pPr>
                <a:defRPr/>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4" name="AutoShape 2" descr="https://dbxprd0210.outlook.com/owa/attachment.ashx?attach=1&amp;id=RgAAAABvYUopO2iDSLddTxmiLXCdBwBFWCr7C0TeTr9YUrTBGDEiAAAAmz9%2bAABFWCr7C0TeTr9YUrTBGDEiAAAAm3PJAAAJ&amp;attid0=BAABAAAA&amp;attcnt=1&amp;pspid=_1351351952473_334867325"/>
          <p:cNvSpPr>
            <a:spLocks noChangeAspect="1" noChangeArrowheads="1"/>
          </p:cNvSpPr>
          <p:nvPr userDrawn="1"/>
        </p:nvSpPr>
        <p:spPr bwMode="auto">
          <a:xfrm>
            <a:off x="63500" y="-136525"/>
            <a:ext cx="6324600" cy="16383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a typeface="+mn-ea"/>
            </a:endParaRPr>
          </a:p>
        </p:txBody>
      </p:sp>
      <p:sp>
        <p:nvSpPr>
          <p:cNvPr id="5" name="AutoShape 5" descr="https://dbxprd0210.outlook.com/owa/attachment.ashx?attach=1&amp;id=RgAAAABvYUopO2iDSLddTxmiLXCdBwBFWCr7C0TeTr9YUrTBGDEiAAAAmz9%2bAABFWCr7C0TeTr9YUrTBGDEiAAAAm3PKAAAJ&amp;attid0=BAAAAAAA&amp;attcnt=1&amp;pspid=_1351351952473_334867325"/>
          <p:cNvSpPr>
            <a:spLocks noChangeAspect="1" noChangeArrowheads="1"/>
          </p:cNvSpPr>
          <p:nvPr userDrawn="1"/>
        </p:nvSpPr>
        <p:spPr bwMode="auto">
          <a:xfrm>
            <a:off x="63500" y="-136525"/>
            <a:ext cx="6324600" cy="439102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a typeface="+mn-ea"/>
            </a:endParaRPr>
          </a:p>
        </p:txBody>
      </p:sp>
      <p:pic>
        <p:nvPicPr>
          <p:cNvPr id="1026" name="Picture 2" descr="C:\Users\anton.earle\Documents\Sync Docs\Pvt\Karien\Gold jpegs\Footer1s.jpg"/>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3933056"/>
            <a:ext cx="9114631" cy="2361794"/>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7452320" y="5643182"/>
            <a:ext cx="1492761" cy="10373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itle 9"/>
          <p:cNvSpPr>
            <a:spLocks noGrp="1"/>
          </p:cNvSpPr>
          <p:nvPr>
            <p:ph type="title"/>
          </p:nvPr>
        </p:nvSpPr>
        <p:spPr>
          <a:xfrm>
            <a:off x="457200" y="274638"/>
            <a:ext cx="8229600" cy="1143000"/>
          </a:xfrm>
          <a:prstGeom prst="rect">
            <a:avLst/>
          </a:prstGeom>
        </p:spPr>
        <p:txBody>
          <a:bodyPr/>
          <a:lstStyle>
            <a:lvl1pPr>
              <a:defRPr b="1">
                <a:solidFill>
                  <a:srgbClr val="C2914A"/>
                </a:solidFill>
                <a:effectLst/>
              </a:defRPr>
            </a:lvl1pPr>
          </a:lstStyle>
          <a:p>
            <a:r>
              <a:rPr lang="en-US" dirty="0" smtClean="0"/>
              <a:t>Click to edit Master title style</a:t>
            </a:r>
            <a:endParaRPr lang="en-ZA" dirty="0"/>
          </a:p>
        </p:txBody>
      </p:sp>
      <p:sp>
        <p:nvSpPr>
          <p:cNvPr id="13" name="Text Placeholder 7"/>
          <p:cNvSpPr>
            <a:spLocks noGrp="1"/>
          </p:cNvSpPr>
          <p:nvPr>
            <p:ph idx="1" hasCustomPrompt="1"/>
          </p:nvPr>
        </p:nvSpPr>
        <p:spPr>
          <a:xfrm>
            <a:off x="457200" y="2068512"/>
            <a:ext cx="8229600" cy="1185540"/>
          </a:xfrm>
          <a:prstGeom prst="rect">
            <a:avLst/>
          </a:prstGeom>
        </p:spPr>
        <p:txBody>
          <a:bodyPr vert="horz" lIns="91440" tIns="45720" rIns="91440" bIns="45720" rtlCol="0">
            <a:normAutofit/>
          </a:bodyPr>
          <a:lstStyle>
            <a:lvl1pPr marL="0" indent="0" algn="ctr">
              <a:buFontTx/>
              <a:buNone/>
              <a:defRPr>
                <a:solidFill>
                  <a:srgbClr val="C2914A"/>
                </a:solidFill>
              </a:defRPr>
            </a:lvl1pPr>
            <a:lvl2pPr marL="457200" indent="0" algn="ctr">
              <a:buFontTx/>
              <a:buNone/>
              <a:defRPr>
                <a:solidFill>
                  <a:srgbClr val="C2914A"/>
                </a:solidFill>
              </a:defRPr>
            </a:lvl2pPr>
            <a:lvl3pPr marL="914400" indent="0" algn="ctr">
              <a:buFontTx/>
              <a:buNone/>
              <a:defRPr>
                <a:solidFill>
                  <a:srgbClr val="C2914A"/>
                </a:solidFill>
              </a:defRPr>
            </a:lvl3pPr>
            <a:lvl4pPr marL="1371600" indent="0" algn="ctr">
              <a:buFontTx/>
              <a:buNone/>
              <a:defRPr>
                <a:solidFill>
                  <a:srgbClr val="C2914A"/>
                </a:solidFill>
              </a:defRPr>
            </a:lvl4pPr>
            <a:lvl5pPr marL="1828800" indent="0" algn="ctr">
              <a:buFontTx/>
              <a:buNone/>
              <a:defRPr>
                <a:solidFill>
                  <a:srgbClr val="C2914A"/>
                </a:solidFill>
              </a:defRPr>
            </a:lvl5pPr>
          </a:lstStyle>
          <a:p>
            <a:pPr lvl="0"/>
            <a:r>
              <a:rPr lang="en-US" dirty="0" smtClean="0"/>
              <a:t>Click to edit Master text styles</a:t>
            </a:r>
          </a:p>
          <a:p>
            <a:pPr lvl="1"/>
            <a:r>
              <a:rPr lang="en-US" dirty="0" smtClean="0"/>
              <a:t>Second level</a:t>
            </a:r>
            <a:endParaRPr lang="en-ZA" dirty="0"/>
          </a:p>
        </p:txBody>
      </p:sp>
    </p:spTree>
    <p:extLst>
      <p:ext uri="{BB962C8B-B14F-4D97-AF65-F5344CB8AC3E}">
        <p14:creationId xmlns="" xmlns:p14="http://schemas.microsoft.com/office/powerpoint/2010/main" val="31297604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0" name="Picture 2" descr="C:\Users\anton.earle\Documents\Sync Docs\Pvt\Karien\Gold jpegs\Footer1s.jpg"/>
          <p:cNvPicPr>
            <a:picLocks noChangeAspect="1" noChangeArrowheads="1"/>
          </p:cNvPicPr>
          <p:nvPr userDrawn="1"/>
        </p:nvPicPr>
        <p:blipFill rotWithShape="1">
          <a:blip r:embed="rId2" cstate="print">
            <a:extLst>
              <a:ext uri="{28A0092B-C50C-407E-A947-70E740481C1C}">
                <a14:useLocalDpi xmlns="" xmlns:a14="http://schemas.microsoft.com/office/drawing/2010/main" val="0"/>
              </a:ext>
            </a:extLst>
          </a:blip>
          <a:srcRect b="12906"/>
          <a:stretch/>
        </p:blipFill>
        <p:spPr bwMode="auto">
          <a:xfrm>
            <a:off x="179512" y="4797155"/>
            <a:ext cx="8712000" cy="19661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AutoShape 2" descr="https://dbxprd0210.outlook.com/owa/attachment.ashx?attach=1&amp;id=RgAAAABvYUopO2iDSLddTxmiLXCdBwBFWCr7C0TeTr9YUrTBGDEiAAAAmz9%2bAABFWCr7C0TeTr9YUrTBGDEiAAAAm3PJAAAJ&amp;attid0=BAAAAAAA&amp;attcnt=1&amp;pspid=_1351351952473_334867325"/>
          <p:cNvSpPr>
            <a:spLocks noChangeAspect="1" noChangeArrowheads="1"/>
          </p:cNvSpPr>
          <p:nvPr userDrawn="1"/>
        </p:nvSpPr>
        <p:spPr bwMode="auto">
          <a:xfrm>
            <a:off x="63500" y="-136525"/>
            <a:ext cx="6324600" cy="101917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a typeface="+mn-ea"/>
            </a:endParaRPr>
          </a:p>
        </p:txBody>
      </p:sp>
      <p:pic>
        <p:nvPicPr>
          <p:cNvPr id="12" name="Picture 6"/>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8028384" y="6021288"/>
            <a:ext cx="1044000" cy="725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493950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pic>
        <p:nvPicPr>
          <p:cNvPr id="3074" name="Picture 2" descr="C:\Users\anton.earle\Documents\Sync Docs\Pvt\Karien\Gold jpegs\Footer3s.jpg"/>
          <p:cNvPicPr>
            <a:picLocks noChangeAspect="1" noChangeArrowheads="1"/>
          </p:cNvPicPr>
          <p:nvPr userDrawn="1"/>
        </p:nvPicPr>
        <p:blipFill rotWithShape="1">
          <a:blip r:embed="rId2" cstate="print">
            <a:extLst>
              <a:ext uri="{28A0092B-C50C-407E-A947-70E740481C1C}">
                <a14:useLocalDpi xmlns="" xmlns:a14="http://schemas.microsoft.com/office/drawing/2010/main" val="0"/>
              </a:ext>
            </a:extLst>
          </a:blip>
          <a:srcRect r="5810" b="10460"/>
          <a:stretch/>
        </p:blipFill>
        <p:spPr bwMode="auto">
          <a:xfrm>
            <a:off x="1331640" y="5013176"/>
            <a:ext cx="7524000" cy="185339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ubrik 1"/>
          <p:cNvSpPr>
            <a:spLocks noGrp="1"/>
          </p:cNvSpPr>
          <p:nvPr>
            <p:ph type="title"/>
          </p:nvPr>
        </p:nvSpPr>
        <p:spPr>
          <a:xfrm>
            <a:off x="457200" y="274638"/>
            <a:ext cx="8229600" cy="1143000"/>
          </a:xfrm>
          <a:prstGeom prst="rect">
            <a:avLst/>
          </a:prstGeom>
        </p:spPr>
        <p:txBody>
          <a:bodyPr>
            <a:normAutofit/>
          </a:bodyPr>
          <a:lstStyle>
            <a:lvl1pPr>
              <a:defRPr sz="3600">
                <a:solidFill>
                  <a:schemeClr val="bg1"/>
                </a:solidFill>
              </a:defRPr>
            </a:lvl1pPr>
          </a:lstStyle>
          <a:p>
            <a:r>
              <a:rPr lang="en-US" dirty="0" smtClean="0"/>
              <a:t>Click to edit Master title style</a:t>
            </a:r>
            <a:endParaRPr lang="sv-SE" dirty="0"/>
          </a:p>
        </p:txBody>
      </p:sp>
      <p:pic>
        <p:nvPicPr>
          <p:cNvPr id="8" name="Picture 2" descr="C:\Users\anton.earle\Documents\Sync Docs\Pvt\Karien\Gold jpegs\Header1s.jpg"/>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182245"/>
            <a:ext cx="8496000" cy="1371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 name="Picture 6"/>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8028384" y="6021288"/>
            <a:ext cx="1044000" cy="725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8581895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219075" y="6410325"/>
            <a:ext cx="2143125" cy="304800"/>
          </a:xfrm>
          <a:prstGeom prst="rect">
            <a:avLst/>
          </a:prstGeom>
          <a:solidFill>
            <a:schemeClr val="tx1">
              <a:lumMod val="65000"/>
              <a:lumOff val="35000"/>
            </a:schemeClr>
          </a:solidFill>
          <a:ln>
            <a:headEnd/>
            <a:tailEnd/>
          </a:ln>
        </p:spPr>
        <p:style>
          <a:lnRef idx="0">
            <a:schemeClr val="dk1"/>
          </a:lnRef>
          <a:fillRef idx="3">
            <a:schemeClr val="dk1"/>
          </a:fillRef>
          <a:effectRef idx="3">
            <a:schemeClr val="dk1"/>
          </a:effectRef>
          <a:fontRef idx="minor">
            <a:schemeClr val="lt1"/>
          </a:fontRef>
        </p:style>
        <p:txBody>
          <a:bodyPr wrap="none" anchor="ctr"/>
          <a:lstStyle/>
          <a:p>
            <a:pPr algn="ctr">
              <a:defRPr/>
            </a:pPr>
            <a:r>
              <a:rPr lang="en-US" sz="1000" b="1" baseline="0" dirty="0">
                <a:solidFill>
                  <a:schemeClr val="bg1"/>
                </a:solidFill>
                <a:latin typeface="Verdana" pitchFamily="34" charset="0"/>
              </a:rPr>
              <a:t>Unity Mining Limited</a:t>
            </a:r>
            <a:endParaRPr lang="en-AU" sz="1000" b="1" baseline="0" dirty="0">
              <a:solidFill>
                <a:schemeClr val="bg1"/>
              </a:solidFill>
              <a:latin typeface="Verdana" pitchFamily="34" charset="0"/>
            </a:endParaRPr>
          </a:p>
        </p:txBody>
      </p:sp>
      <p:sp>
        <p:nvSpPr>
          <p:cNvPr id="8" name="Rectangle 7"/>
          <p:cNvSpPr>
            <a:spLocks noChangeArrowheads="1"/>
          </p:cNvSpPr>
          <p:nvPr userDrawn="1"/>
        </p:nvSpPr>
        <p:spPr bwMode="auto">
          <a:xfrm>
            <a:off x="2438400" y="6410325"/>
            <a:ext cx="6557963" cy="30480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AU" sz="1200" b="1" dirty="0"/>
          </a:p>
        </p:txBody>
      </p:sp>
      <p:sp>
        <p:nvSpPr>
          <p:cNvPr id="9" name="Slide Number Placeholder 5"/>
          <p:cNvSpPr txBox="1">
            <a:spLocks/>
          </p:cNvSpPr>
          <p:nvPr userDrawn="1"/>
        </p:nvSpPr>
        <p:spPr>
          <a:xfrm>
            <a:off x="8458200" y="6410325"/>
            <a:ext cx="500063" cy="285750"/>
          </a:xfrm>
          <a:prstGeom prst="rect">
            <a:avLst/>
          </a:prstGeom>
        </p:spPr>
        <p:txBody>
          <a:bodyPr/>
          <a:lstStyle/>
          <a:p>
            <a:pPr algn="ctr"/>
            <a:fld id="{876A2703-7849-4BA1-A3CD-3B8BC7E4BC17}" type="slidenum">
              <a:rPr lang="en-AU" sz="1200" baseline="0">
                <a:solidFill>
                  <a:schemeClr val="bg1"/>
                </a:solidFill>
                <a:latin typeface="Verdana" pitchFamily="34" charset="0"/>
              </a:rPr>
              <a:pPr algn="ctr"/>
              <a:t>‹#›</a:t>
            </a:fld>
            <a:endParaRPr lang="en-AU" sz="1200" baseline="0" dirty="0">
              <a:solidFill>
                <a:schemeClr val="bg1"/>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4077" r:id="rId1"/>
    <p:sldLayoutId id="2147484071" r:id="rId2"/>
    <p:sldLayoutId id="2147484072" r:id="rId3"/>
    <p:sldLayoutId id="2147484073" r:id="rId4"/>
    <p:sldLayoutId id="2147484074" r:id="rId5"/>
    <p:sldLayoutId id="2147484102" r:id="rId6"/>
  </p:sldLayoutIdLst>
  <p:hf hdr="0" ftr="0" dt="0"/>
  <p:txStyles>
    <p:titleStyle>
      <a:lvl1pPr algn="ctr" rtl="0" eaLnBrk="0" fontAlgn="base" hangingPunct="0">
        <a:spcBef>
          <a:spcPct val="0"/>
        </a:spcBef>
        <a:spcAft>
          <a:spcPct val="0"/>
        </a:spcAft>
        <a:defRPr sz="4400" kern="1200">
          <a:solidFill>
            <a:schemeClr val="tx1"/>
          </a:solidFill>
          <a:latin typeface="+mj-lt"/>
          <a:ea typeface="Geneva" charset="-128"/>
          <a:cs typeface="Geneva" charset="-128"/>
        </a:defRPr>
      </a:lvl1pPr>
      <a:lvl2pPr algn="ctr" rtl="0" eaLnBrk="0" fontAlgn="base" hangingPunct="0">
        <a:spcBef>
          <a:spcPct val="0"/>
        </a:spcBef>
        <a:spcAft>
          <a:spcPct val="0"/>
        </a:spcAft>
        <a:defRPr sz="4400">
          <a:solidFill>
            <a:schemeClr val="tx1"/>
          </a:solidFill>
          <a:latin typeface="Calibri" charset="0"/>
          <a:ea typeface="Geneva" charset="-128"/>
          <a:cs typeface="Geneva" charset="-128"/>
        </a:defRPr>
      </a:lvl2pPr>
      <a:lvl3pPr algn="ctr" rtl="0" eaLnBrk="0" fontAlgn="base" hangingPunct="0">
        <a:spcBef>
          <a:spcPct val="0"/>
        </a:spcBef>
        <a:spcAft>
          <a:spcPct val="0"/>
        </a:spcAft>
        <a:defRPr sz="4400">
          <a:solidFill>
            <a:schemeClr val="tx1"/>
          </a:solidFill>
          <a:latin typeface="Calibri" charset="0"/>
          <a:ea typeface="Geneva" charset="-128"/>
          <a:cs typeface="Geneva" charset="-128"/>
        </a:defRPr>
      </a:lvl3pPr>
      <a:lvl4pPr algn="ctr" rtl="0" eaLnBrk="0" fontAlgn="base" hangingPunct="0">
        <a:spcBef>
          <a:spcPct val="0"/>
        </a:spcBef>
        <a:spcAft>
          <a:spcPct val="0"/>
        </a:spcAft>
        <a:defRPr sz="4400">
          <a:solidFill>
            <a:schemeClr val="tx1"/>
          </a:solidFill>
          <a:latin typeface="Calibri" charset="0"/>
          <a:ea typeface="Geneva" charset="-128"/>
          <a:cs typeface="Geneva" charset="-128"/>
        </a:defRPr>
      </a:lvl4pPr>
      <a:lvl5pPr algn="ctr" rtl="0" eaLnBrk="0" fontAlgn="base" hangingPunct="0">
        <a:spcBef>
          <a:spcPct val="0"/>
        </a:spcBef>
        <a:spcAft>
          <a:spcPct val="0"/>
        </a:spcAft>
        <a:defRPr sz="4400">
          <a:solidFill>
            <a:schemeClr val="tx1"/>
          </a:solidFill>
          <a:latin typeface="Calibri" charset="0"/>
          <a:ea typeface="Geneva" charset="-128"/>
          <a:cs typeface="Geneva" charset="-128"/>
        </a:defRPr>
      </a:lvl5pPr>
      <a:lvl6pPr marL="457200" algn="ctr" rtl="0" fontAlgn="base">
        <a:spcBef>
          <a:spcPct val="0"/>
        </a:spcBef>
        <a:spcAft>
          <a:spcPct val="0"/>
        </a:spcAft>
        <a:defRPr sz="4400">
          <a:solidFill>
            <a:schemeClr val="tx1"/>
          </a:solidFill>
          <a:latin typeface="Calibri" charset="0"/>
          <a:ea typeface="Geneva" charset="-128"/>
          <a:cs typeface="Geneva" charset="-128"/>
        </a:defRPr>
      </a:lvl6pPr>
      <a:lvl7pPr marL="914400" algn="ctr" rtl="0" fontAlgn="base">
        <a:spcBef>
          <a:spcPct val="0"/>
        </a:spcBef>
        <a:spcAft>
          <a:spcPct val="0"/>
        </a:spcAft>
        <a:defRPr sz="4400">
          <a:solidFill>
            <a:schemeClr val="tx1"/>
          </a:solidFill>
          <a:latin typeface="Calibri" charset="0"/>
          <a:ea typeface="Geneva" charset="-128"/>
          <a:cs typeface="Geneva" charset="-128"/>
        </a:defRPr>
      </a:lvl7pPr>
      <a:lvl8pPr marL="1371600" algn="ctr" rtl="0" fontAlgn="base">
        <a:spcBef>
          <a:spcPct val="0"/>
        </a:spcBef>
        <a:spcAft>
          <a:spcPct val="0"/>
        </a:spcAft>
        <a:defRPr sz="4400">
          <a:solidFill>
            <a:schemeClr val="tx1"/>
          </a:solidFill>
          <a:latin typeface="Calibri" charset="0"/>
          <a:ea typeface="Geneva" charset="-128"/>
          <a:cs typeface="Geneva" charset="-128"/>
        </a:defRPr>
      </a:lvl8pPr>
      <a:lvl9pPr marL="1828800" algn="ctr" rtl="0" fontAlgn="base">
        <a:spcBef>
          <a:spcPct val="0"/>
        </a:spcBef>
        <a:spcAft>
          <a:spcPct val="0"/>
        </a:spcAft>
        <a:defRPr sz="4400">
          <a:solidFill>
            <a:schemeClr val="tx1"/>
          </a:solidFill>
          <a:latin typeface="Calibri" charset="0"/>
          <a:ea typeface="Geneva" charset="-128"/>
          <a:cs typeface="Geneva" charset="-128"/>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Geneva" charset="-128"/>
          <a:cs typeface="Geneva"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Geneva"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0" charset="-128"/>
          <a:cs typeface="ＭＳ Ｐゴシック" pitchFamily="30"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0" charset="-128"/>
          <a:cs typeface="ＭＳ Ｐゴシック"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Geneva" charset="-128"/>
          <a:cs typeface="Geneva"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Platshållare för bildnummer 5"/>
          <p:cNvSpPr>
            <a:spLocks noGrp="1"/>
          </p:cNvSpPr>
          <p:nvPr>
            <p:ph type="sldNum" sz="quarter" idx="4"/>
          </p:nvPr>
        </p:nvSpPr>
        <p:spPr>
          <a:xfrm>
            <a:off x="539552"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fontAlgn="auto">
              <a:spcBef>
                <a:spcPts val="0"/>
              </a:spcBef>
              <a:spcAft>
                <a:spcPts val="0"/>
              </a:spcAft>
            </a:pPr>
            <a:r>
              <a:rPr lang="sv-SE" dirty="0" smtClean="0">
                <a:solidFill>
                  <a:prstClr val="black">
                    <a:tint val="75000"/>
                  </a:prstClr>
                </a:solidFill>
                <a:latin typeface="Calibri"/>
                <a:ea typeface="+mn-ea"/>
              </a:rPr>
              <a:t>Page </a:t>
            </a:r>
            <a:fld id="{8489B49E-4335-4A9E-B244-58610EB55F43}" type="slidenum">
              <a:rPr lang="sv-SE" smtClean="0">
                <a:solidFill>
                  <a:prstClr val="black">
                    <a:tint val="75000"/>
                  </a:prstClr>
                </a:solidFill>
                <a:latin typeface="Calibri"/>
                <a:ea typeface="+mn-ea"/>
              </a:rPr>
              <a:pPr algn="l" fontAlgn="auto">
                <a:spcBef>
                  <a:spcPts val="0"/>
                </a:spcBef>
                <a:spcAft>
                  <a:spcPts val="0"/>
                </a:spcAft>
              </a:pPr>
              <a:t>‹#›</a:t>
            </a:fld>
            <a:endParaRPr lang="sv-SE" dirty="0">
              <a:solidFill>
                <a:prstClr val="black">
                  <a:tint val="75000"/>
                </a:prstClr>
              </a:solidFill>
              <a:latin typeface="Calibri"/>
              <a:ea typeface="+mn-ea"/>
            </a:endParaRPr>
          </a:p>
        </p:txBody>
      </p:sp>
      <p:sp>
        <p:nvSpPr>
          <p:cNvPr id="8" name="Text Placeholder 7"/>
          <p:cNvSpPr>
            <a:spLocks noGrp="1"/>
          </p:cNvSpPr>
          <p:nvPr>
            <p:ph type="body" idx="1"/>
          </p:nvPr>
        </p:nvSpPr>
        <p:spPr>
          <a:xfrm>
            <a:off x="457200" y="1867965"/>
            <a:ext cx="8229600" cy="714042"/>
          </a:xfrm>
          <a:prstGeom prst="rect">
            <a:avLst/>
          </a:prstGeom>
        </p:spPr>
        <p:txBody>
          <a:bodyPr vert="horz" lIns="91440" tIns="45720" rIns="91440" bIns="45720" rtlCol="0" anchor="ctr" anchorCtr="0">
            <a:spAutoFit/>
          </a:bodyPr>
          <a:lstStyle/>
          <a:p>
            <a:pPr lvl="1"/>
            <a:r>
              <a:rPr lang="en-US" dirty="0" smtClean="0"/>
              <a:t>Second level</a:t>
            </a:r>
          </a:p>
          <a:p>
            <a:pPr lvl="2"/>
            <a:r>
              <a:rPr lang="en-US" dirty="0" smtClean="0"/>
              <a:t>Third level</a:t>
            </a:r>
          </a:p>
          <a:p>
            <a:pPr lvl="3"/>
            <a:r>
              <a:rPr lang="en-US" dirty="0" smtClean="0"/>
              <a:t>	Fourth level</a:t>
            </a:r>
          </a:p>
        </p:txBody>
      </p:sp>
      <p:sp>
        <p:nvSpPr>
          <p:cNvPr id="7" name="Title Placeholder 6"/>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ZA" dirty="0"/>
          </a:p>
        </p:txBody>
      </p:sp>
    </p:spTree>
    <p:extLst>
      <p:ext uri="{BB962C8B-B14F-4D97-AF65-F5344CB8AC3E}">
        <p14:creationId xmlns="" xmlns:p14="http://schemas.microsoft.com/office/powerpoint/2010/main" val="3271112125"/>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Lst>
  <p:timing>
    <p:tnLst>
      <p:par>
        <p:cTn id="1" dur="indefinite" restart="never" nodeType="tmRoot"/>
      </p:par>
    </p:tnLst>
  </p:timing>
  <p:txStyles>
    <p:titleStyle>
      <a:lvl1pPr algn="ctr" defTabSz="914400" rtl="0" eaLnBrk="1" latinLnBrk="0" hangingPunct="1">
        <a:spcBef>
          <a:spcPct val="0"/>
        </a:spcBef>
        <a:buNone/>
        <a:defRPr sz="2800"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ctr" defTabSz="914400" rtl="0" eaLnBrk="1" latinLnBrk="0" hangingPunct="1">
        <a:spcBef>
          <a:spcPct val="20000"/>
        </a:spcBef>
        <a:buFont typeface="Arial" pitchFamily="34" charset="0"/>
        <a:buChar char="•"/>
        <a:defRPr sz="3200" kern="1200">
          <a:solidFill>
            <a:srgbClr val="C2914A"/>
          </a:solidFill>
          <a:latin typeface="+mn-lt"/>
          <a:ea typeface="+mn-ea"/>
          <a:cs typeface="+mn-cs"/>
        </a:defRPr>
      </a:lvl1pPr>
      <a:lvl2pPr marL="742950" indent="-285750" algn="ctr" defTabSz="914400" rtl="0" eaLnBrk="1" latinLnBrk="0" hangingPunct="1">
        <a:spcBef>
          <a:spcPct val="20000"/>
        </a:spcBef>
        <a:buFont typeface="Wingdings" pitchFamily="2" charset="2"/>
        <a:buChar char="§"/>
        <a:defRPr sz="1400" b="1" kern="1200">
          <a:solidFill>
            <a:srgbClr val="385182"/>
          </a:solidFill>
          <a:latin typeface="+mn-lt"/>
          <a:ea typeface="+mn-ea"/>
          <a:cs typeface="+mn-cs"/>
        </a:defRPr>
      </a:lvl2pPr>
      <a:lvl3pPr marL="1257300" indent="-342900" algn="ctr" defTabSz="914400" rtl="0" eaLnBrk="1" latinLnBrk="0" hangingPunct="1">
        <a:spcBef>
          <a:spcPct val="20000"/>
        </a:spcBef>
        <a:buFontTx/>
        <a:buChar char="-"/>
        <a:defRPr sz="1200" kern="1200">
          <a:solidFill>
            <a:srgbClr val="385182"/>
          </a:solidFill>
          <a:latin typeface="+mn-lt"/>
          <a:ea typeface="+mn-ea"/>
          <a:cs typeface="+mn-cs"/>
        </a:defRPr>
      </a:lvl3pPr>
      <a:lvl4pPr marL="1714500" indent="-342900" algn="ctr" defTabSz="914400" rtl="0" eaLnBrk="1" latinLnBrk="0" hangingPunct="1">
        <a:spcBef>
          <a:spcPct val="20000"/>
        </a:spcBef>
        <a:buFont typeface="Calibri" pitchFamily="34" charset="0"/>
        <a:buChar char="»"/>
        <a:defRPr sz="1000" kern="1200" baseline="0">
          <a:solidFill>
            <a:srgbClr val="385182"/>
          </a:solidFill>
          <a:latin typeface="+mn-lt"/>
          <a:ea typeface="+mn-ea"/>
          <a:cs typeface="+mn-cs"/>
        </a:defRPr>
      </a:lvl4pPr>
      <a:lvl5pPr marL="2057400" indent="-228600" algn="ctr" defTabSz="914400" rtl="0" eaLnBrk="1" latinLnBrk="0" hangingPunct="1">
        <a:spcBef>
          <a:spcPct val="20000"/>
        </a:spcBef>
        <a:buFont typeface="Arial" pitchFamily="34" charset="0"/>
        <a:buChar char="»"/>
        <a:defRPr sz="2000" kern="1200">
          <a:solidFill>
            <a:srgbClr val="C2914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com/url?sa=i&amp;rct=j&amp;q=&amp;esrc=s&amp;frm=1&amp;source=images&amp;cd=&amp;cad=rja&amp;docid=PBkHzeycyIIeyM&amp;tbnid=uxEKX7CVyPDIKM:&amp;ved=0CAUQjRw&amp;url=http://www.westrac.com.au/pages/productsubfamily.aspx?psfid=13866079&amp;ei=PwkvUo-RHMmdkgX-rICYBg&amp;bvm=bv.51773540,d.dGI&amp;psig=AFQjCNEBSOhjbuXCSH0hYJesEN9hAj3Y6g&amp;ust=1378900584378383" TargetMode="Externa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aph.gov.au/Parliamentary_Business/44Parliament"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4190" y="3801979"/>
            <a:ext cx="7997702" cy="1569660"/>
          </a:xfrm>
          <a:prstGeom prst="rect">
            <a:avLst/>
          </a:prstGeom>
          <a:noFill/>
        </p:spPr>
        <p:txBody>
          <a:bodyPr wrap="none" rtlCol="0">
            <a:spAutoFit/>
          </a:bodyPr>
          <a:lstStyle/>
          <a:p>
            <a:r>
              <a:rPr lang="en-AU" sz="2800" b="1" dirty="0" smtClean="0">
                <a:solidFill>
                  <a:schemeClr val="bg1"/>
                </a:solidFill>
              </a:rPr>
              <a:t>Here’s to Henty, a sparkling, full-bodied mine</a:t>
            </a:r>
          </a:p>
          <a:p>
            <a:endParaRPr lang="en-AU" sz="2800" b="1" dirty="0" smtClean="0">
              <a:solidFill>
                <a:schemeClr val="bg1"/>
              </a:solidFill>
            </a:endParaRPr>
          </a:p>
          <a:p>
            <a:r>
              <a:rPr lang="en-AU" sz="2000" b="1" dirty="0" smtClean="0">
                <a:solidFill>
                  <a:schemeClr val="bg1"/>
                </a:solidFill>
              </a:rPr>
              <a:t>Mines and Wines, Orange, 13</a:t>
            </a:r>
            <a:r>
              <a:rPr lang="en-AU" sz="2000" b="1" baseline="30000" dirty="0" smtClean="0">
                <a:solidFill>
                  <a:schemeClr val="bg1"/>
                </a:solidFill>
              </a:rPr>
              <a:t>th</a:t>
            </a:r>
            <a:r>
              <a:rPr lang="en-AU" sz="2000" b="1" dirty="0" smtClean="0">
                <a:solidFill>
                  <a:schemeClr val="bg1"/>
                </a:solidFill>
              </a:rPr>
              <a:t> September 2013</a:t>
            </a:r>
          </a:p>
          <a:p>
            <a:r>
              <a:rPr lang="en-AU" sz="2000" b="1" dirty="0" smtClean="0">
                <a:solidFill>
                  <a:schemeClr val="bg1"/>
                </a:solidFill>
              </a:rPr>
              <a:t>Angela Lorrigan – G.M. Discovery and Growth, Unity Mining Ltd.</a:t>
            </a:r>
            <a:endParaRPr lang="en-AU" sz="2000" b="1" dirty="0">
              <a:solidFill>
                <a:schemeClr val="bg1"/>
              </a:solidFill>
            </a:endParaRPr>
          </a:p>
        </p:txBody>
      </p:sp>
    </p:spTree>
    <p:extLst>
      <p:ext uri="{BB962C8B-B14F-4D97-AF65-F5344CB8AC3E}">
        <p14:creationId xmlns="" xmlns:p14="http://schemas.microsoft.com/office/powerpoint/2010/main" val="11505126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1628" y="276447"/>
            <a:ext cx="4496744" cy="523220"/>
          </a:xfrm>
          <a:prstGeom prst="rect">
            <a:avLst/>
          </a:prstGeom>
          <a:noFill/>
        </p:spPr>
        <p:txBody>
          <a:bodyPr wrap="none" rtlCol="0">
            <a:spAutoFit/>
          </a:bodyPr>
          <a:lstStyle/>
          <a:p>
            <a:r>
              <a:rPr lang="en-AU" sz="2800" b="1" dirty="0" smtClean="0">
                <a:solidFill>
                  <a:schemeClr val="bg1"/>
                </a:solidFill>
              </a:rPr>
              <a:t>Sparkling and full-bodied</a:t>
            </a:r>
            <a:endParaRPr lang="en-AU" sz="2800" b="1" dirty="0">
              <a:solidFill>
                <a:schemeClr val="bg1"/>
              </a:solidFill>
            </a:endParaRPr>
          </a:p>
        </p:txBody>
      </p:sp>
      <p:sp>
        <p:nvSpPr>
          <p:cNvPr id="6" name="TextBox 5"/>
          <p:cNvSpPr txBox="1"/>
          <p:nvPr/>
        </p:nvSpPr>
        <p:spPr>
          <a:xfrm>
            <a:off x="611611" y="5011586"/>
            <a:ext cx="4331635" cy="523220"/>
          </a:xfrm>
          <a:prstGeom prst="rect">
            <a:avLst/>
          </a:prstGeom>
          <a:noFill/>
        </p:spPr>
        <p:txBody>
          <a:bodyPr wrap="none" rtlCol="0">
            <a:spAutoFit/>
          </a:bodyPr>
          <a:lstStyle/>
          <a:p>
            <a:r>
              <a:rPr lang="en-AU" sz="2800" dirty="0" smtClean="0"/>
              <a:t>Full-bodied due to tonnes</a:t>
            </a:r>
            <a:r>
              <a:rPr lang="en-AU" sz="2400" dirty="0" smtClean="0"/>
              <a:t>.</a:t>
            </a:r>
            <a:endParaRPr lang="en-AU" sz="2400" dirty="0"/>
          </a:p>
        </p:txBody>
      </p:sp>
      <p:pic>
        <p:nvPicPr>
          <p:cNvPr id="19460" name="Picture 4" descr="http://xml.catmms.com/servlet/ImageServlet?imageId=C228040&amp;imageType=2">
            <a:hlinkClick r:id="rId2"/>
          </p:cNvPr>
          <p:cNvPicPr>
            <a:picLocks noChangeAspect="1" noChangeArrowheads="1"/>
          </p:cNvPicPr>
          <p:nvPr/>
        </p:nvPicPr>
        <p:blipFill>
          <a:blip r:embed="rId3" cstate="print"/>
          <a:srcRect/>
          <a:stretch>
            <a:fillRect/>
          </a:stretch>
        </p:blipFill>
        <p:spPr bwMode="auto">
          <a:xfrm>
            <a:off x="5322997" y="3200400"/>
            <a:ext cx="2857500" cy="2857500"/>
          </a:xfrm>
          <a:prstGeom prst="rect">
            <a:avLst/>
          </a:prstGeom>
          <a:noFill/>
        </p:spPr>
      </p:pic>
      <p:pic>
        <p:nvPicPr>
          <p:cNvPr id="19461" name="Picture 5" descr="C:\Users\alorrigan\Pictures\2013-03-17\1083.JPG"/>
          <p:cNvPicPr>
            <a:picLocks noChangeAspect="1" noChangeArrowheads="1"/>
          </p:cNvPicPr>
          <p:nvPr/>
        </p:nvPicPr>
        <p:blipFill>
          <a:blip r:embed="rId4" cstate="print"/>
          <a:srcRect/>
          <a:stretch>
            <a:fillRect/>
          </a:stretch>
        </p:blipFill>
        <p:spPr bwMode="auto">
          <a:xfrm>
            <a:off x="382137" y="1135037"/>
            <a:ext cx="4490113" cy="2993409"/>
          </a:xfrm>
          <a:prstGeom prst="rect">
            <a:avLst/>
          </a:prstGeom>
          <a:noFill/>
        </p:spPr>
      </p:pic>
      <p:sp>
        <p:nvSpPr>
          <p:cNvPr id="10" name="Rectangle 9"/>
          <p:cNvSpPr/>
          <p:nvPr/>
        </p:nvSpPr>
        <p:spPr>
          <a:xfrm>
            <a:off x="5045478" y="1579309"/>
            <a:ext cx="3905236" cy="523220"/>
          </a:xfrm>
          <a:prstGeom prst="rect">
            <a:avLst/>
          </a:prstGeom>
        </p:spPr>
        <p:txBody>
          <a:bodyPr wrap="none">
            <a:spAutoFit/>
          </a:bodyPr>
          <a:lstStyle/>
          <a:p>
            <a:r>
              <a:rPr lang="en-AU" sz="2800" dirty="0" smtClean="0"/>
              <a:t>Sparkling due to grade </a:t>
            </a:r>
            <a:endParaRPr lang="en-AU"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32600" y="1594995"/>
            <a:ext cx="8372475" cy="3476625"/>
          </a:xfrm>
          <a:prstGeom prst="rect">
            <a:avLst/>
          </a:prstGeom>
          <a:noFill/>
          <a:ln w="9525">
            <a:noFill/>
            <a:miter lim="800000"/>
            <a:headEnd/>
            <a:tailEnd/>
          </a:ln>
        </p:spPr>
      </p:pic>
      <p:sp>
        <p:nvSpPr>
          <p:cNvPr id="8" name="TextBox 7"/>
          <p:cNvSpPr txBox="1"/>
          <p:nvPr/>
        </p:nvSpPr>
        <p:spPr>
          <a:xfrm>
            <a:off x="2239343" y="5051894"/>
            <a:ext cx="6641433" cy="461665"/>
          </a:xfrm>
          <a:prstGeom prst="rect">
            <a:avLst/>
          </a:prstGeom>
          <a:noFill/>
        </p:spPr>
        <p:txBody>
          <a:bodyPr wrap="none" rtlCol="0">
            <a:spAutoFit/>
          </a:bodyPr>
          <a:lstStyle/>
          <a:p>
            <a:r>
              <a:rPr lang="en-AU" sz="2400" dirty="0" smtClean="0"/>
              <a:t>Newton: Average grade produced = 4.2 g/t gold</a:t>
            </a:r>
            <a:endParaRPr lang="en-AU" sz="2400" dirty="0"/>
          </a:p>
        </p:txBody>
      </p:sp>
      <p:sp>
        <p:nvSpPr>
          <p:cNvPr id="9" name="Rectangle 8"/>
          <p:cNvSpPr/>
          <p:nvPr/>
        </p:nvSpPr>
        <p:spPr>
          <a:xfrm>
            <a:off x="2775097" y="1190847"/>
            <a:ext cx="2371060" cy="1860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1" name="Straight Arrow Connector 10"/>
          <p:cNvCxnSpPr/>
          <p:nvPr/>
        </p:nvCxnSpPr>
        <p:spPr>
          <a:xfrm>
            <a:off x="1679944" y="2668772"/>
            <a:ext cx="127591" cy="6166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7081284" y="4508205"/>
            <a:ext cx="372140" cy="4040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116418" y="3019647"/>
            <a:ext cx="1977656" cy="6485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p:cNvSpPr/>
          <p:nvPr/>
        </p:nvSpPr>
        <p:spPr>
          <a:xfrm rot="20491888">
            <a:off x="5427339" y="3191202"/>
            <a:ext cx="2998381" cy="12912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340242" y="297712"/>
            <a:ext cx="6952544" cy="461665"/>
          </a:xfrm>
          <a:prstGeom prst="rect">
            <a:avLst/>
          </a:prstGeom>
          <a:noFill/>
        </p:spPr>
        <p:txBody>
          <a:bodyPr wrap="none" rtlCol="0">
            <a:spAutoFit/>
          </a:bodyPr>
          <a:lstStyle/>
          <a:p>
            <a:r>
              <a:rPr lang="en-AU" sz="2400" b="1" dirty="0" smtClean="0">
                <a:solidFill>
                  <a:schemeClr val="bg1"/>
                </a:solidFill>
              </a:rPr>
              <a:t>The Read and Newton Zones demonstrate this</a:t>
            </a:r>
            <a:endParaRPr lang="en-AU" sz="2400" b="1" dirty="0">
              <a:solidFill>
                <a:schemeClr val="bg1"/>
              </a:solidFill>
            </a:endParaRPr>
          </a:p>
        </p:txBody>
      </p:sp>
      <p:sp>
        <p:nvSpPr>
          <p:cNvPr id="7" name="TextBox 6"/>
          <p:cNvSpPr txBox="1"/>
          <p:nvPr/>
        </p:nvSpPr>
        <p:spPr>
          <a:xfrm>
            <a:off x="308345" y="2264735"/>
            <a:ext cx="6567311" cy="461665"/>
          </a:xfrm>
          <a:prstGeom prst="rect">
            <a:avLst/>
          </a:prstGeom>
          <a:solidFill>
            <a:schemeClr val="bg1"/>
          </a:solidFill>
        </p:spPr>
        <p:txBody>
          <a:bodyPr wrap="none" rtlCol="0">
            <a:spAutoFit/>
          </a:bodyPr>
          <a:lstStyle/>
          <a:p>
            <a:r>
              <a:rPr lang="en-AU" sz="2400" dirty="0" smtClean="0"/>
              <a:t>Read: Average grade produced = 11.5 g/t gold </a:t>
            </a:r>
            <a:endParaRPr lang="en-AU"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194" y="286602"/>
            <a:ext cx="2558714" cy="461665"/>
          </a:xfrm>
          <a:prstGeom prst="rect">
            <a:avLst/>
          </a:prstGeom>
          <a:noFill/>
        </p:spPr>
        <p:txBody>
          <a:bodyPr wrap="none" rtlCol="0">
            <a:spAutoFit/>
          </a:bodyPr>
          <a:lstStyle/>
          <a:p>
            <a:r>
              <a:rPr lang="en-AU" sz="2400" b="1" dirty="0" smtClean="0">
                <a:solidFill>
                  <a:schemeClr val="bg1"/>
                </a:solidFill>
              </a:rPr>
              <a:t>Newton heading</a:t>
            </a:r>
            <a:endParaRPr lang="en-AU" sz="2400" b="1" dirty="0">
              <a:solidFill>
                <a:schemeClr val="bg1"/>
              </a:solidFill>
            </a:endParaRPr>
          </a:p>
        </p:txBody>
      </p:sp>
      <p:pic>
        <p:nvPicPr>
          <p:cNvPr id="1026" name="Picture 2" descr="C:\alPresentations\Mines and Wines 2013\Maggie_Newton_Zone.JPG"/>
          <p:cNvPicPr>
            <a:picLocks noChangeAspect="1" noChangeArrowheads="1"/>
          </p:cNvPicPr>
          <p:nvPr/>
        </p:nvPicPr>
        <p:blipFill>
          <a:blip r:embed="rId2" cstate="print"/>
          <a:srcRect/>
          <a:stretch>
            <a:fillRect/>
          </a:stretch>
        </p:blipFill>
        <p:spPr bwMode="auto">
          <a:xfrm>
            <a:off x="680484" y="962247"/>
            <a:ext cx="7886700" cy="52578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UG Face Photos\Read\R1961_L2\South\R1961S_L2_52744.2.JPG"/>
          <p:cNvPicPr>
            <a:picLocks noChangeAspect="1" noChangeArrowheads="1"/>
          </p:cNvPicPr>
          <p:nvPr/>
        </p:nvPicPr>
        <p:blipFill>
          <a:blip r:embed="rId2" cstate="print"/>
          <a:srcRect l="6601" r="8701" b="25692"/>
          <a:stretch>
            <a:fillRect/>
          </a:stretch>
        </p:blipFill>
        <p:spPr bwMode="auto">
          <a:xfrm>
            <a:off x="232012" y="1008319"/>
            <a:ext cx="8720919" cy="5067538"/>
          </a:xfrm>
          <a:prstGeom prst="rect">
            <a:avLst/>
          </a:prstGeom>
          <a:noFill/>
        </p:spPr>
      </p:pic>
      <p:sp>
        <p:nvSpPr>
          <p:cNvPr id="3" name="TextBox 2"/>
          <p:cNvSpPr txBox="1"/>
          <p:nvPr/>
        </p:nvSpPr>
        <p:spPr>
          <a:xfrm>
            <a:off x="532263" y="300251"/>
            <a:ext cx="2201244" cy="461665"/>
          </a:xfrm>
          <a:prstGeom prst="rect">
            <a:avLst/>
          </a:prstGeom>
          <a:noFill/>
        </p:spPr>
        <p:txBody>
          <a:bodyPr wrap="none" rtlCol="0">
            <a:spAutoFit/>
          </a:bodyPr>
          <a:lstStyle/>
          <a:p>
            <a:r>
              <a:rPr lang="en-AU" sz="2400" b="1" dirty="0" smtClean="0">
                <a:solidFill>
                  <a:schemeClr val="bg1"/>
                </a:solidFill>
              </a:rPr>
              <a:t>Read heading</a:t>
            </a:r>
            <a:endParaRPr lang="en-AU" sz="2400"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53900_Newton_XS_1.jpg"/>
          <p:cNvPicPr>
            <a:picLocks noChangeAspect="1"/>
          </p:cNvPicPr>
          <p:nvPr/>
        </p:nvPicPr>
        <p:blipFill>
          <a:blip r:embed="rId2" cstate="print"/>
          <a:srcRect l="27187" r="28695" b="7099"/>
          <a:stretch>
            <a:fillRect/>
          </a:stretch>
        </p:blipFill>
        <p:spPr>
          <a:xfrm>
            <a:off x="5314949" y="896306"/>
            <a:ext cx="3643342" cy="5448661"/>
          </a:xfrm>
          <a:prstGeom prst="rect">
            <a:avLst/>
          </a:prstGeom>
        </p:spPr>
      </p:pic>
      <p:pic>
        <p:nvPicPr>
          <p:cNvPr id="3" name="Picture 4"/>
          <p:cNvPicPr>
            <a:picLocks noChangeAspect="1" noChangeArrowheads="1"/>
          </p:cNvPicPr>
          <p:nvPr/>
        </p:nvPicPr>
        <p:blipFill>
          <a:blip r:embed="rId3" cstate="print"/>
          <a:srcRect/>
          <a:stretch>
            <a:fillRect/>
          </a:stretch>
        </p:blipFill>
        <p:spPr bwMode="auto">
          <a:xfrm>
            <a:off x="203076" y="1895128"/>
            <a:ext cx="5014664" cy="3240360"/>
          </a:xfrm>
          <a:prstGeom prst="rect">
            <a:avLst/>
          </a:prstGeom>
          <a:noFill/>
          <a:ln w="9525">
            <a:noFill/>
            <a:miter lim="800000"/>
            <a:headEnd/>
            <a:tailEnd/>
          </a:ln>
        </p:spPr>
      </p:pic>
      <p:sp>
        <p:nvSpPr>
          <p:cNvPr id="4" name="TextBox 3"/>
          <p:cNvSpPr txBox="1"/>
          <p:nvPr/>
        </p:nvSpPr>
        <p:spPr>
          <a:xfrm>
            <a:off x="419100" y="304800"/>
            <a:ext cx="2392001" cy="461665"/>
          </a:xfrm>
          <a:prstGeom prst="rect">
            <a:avLst/>
          </a:prstGeom>
          <a:noFill/>
        </p:spPr>
        <p:txBody>
          <a:bodyPr wrap="none" rtlCol="0">
            <a:spAutoFit/>
          </a:bodyPr>
          <a:lstStyle/>
          <a:p>
            <a:r>
              <a:rPr lang="en-AU" sz="2400" b="1" dirty="0" smtClean="0">
                <a:solidFill>
                  <a:schemeClr val="bg1"/>
                </a:solidFill>
              </a:rPr>
              <a:t>Cross sections</a:t>
            </a:r>
            <a:endParaRPr lang="en-AU" sz="2400" b="1" dirty="0">
              <a:solidFill>
                <a:schemeClr val="bg1"/>
              </a:solidFill>
            </a:endParaRPr>
          </a:p>
        </p:txBody>
      </p:sp>
      <p:sp>
        <p:nvSpPr>
          <p:cNvPr id="5" name="TextBox 4"/>
          <p:cNvSpPr txBox="1"/>
          <p:nvPr/>
        </p:nvSpPr>
        <p:spPr>
          <a:xfrm>
            <a:off x="419100" y="2266950"/>
            <a:ext cx="1837362" cy="2215991"/>
          </a:xfrm>
          <a:prstGeom prst="rect">
            <a:avLst/>
          </a:prstGeom>
          <a:noFill/>
        </p:spPr>
        <p:txBody>
          <a:bodyPr wrap="none" rtlCol="0">
            <a:spAutoFit/>
          </a:bodyPr>
          <a:lstStyle/>
          <a:p>
            <a:r>
              <a:rPr lang="en-AU" sz="2000" b="1" dirty="0" smtClean="0">
                <a:solidFill>
                  <a:schemeClr val="bg1"/>
                </a:solidFill>
              </a:rPr>
              <a:t>             Read</a:t>
            </a:r>
          </a:p>
          <a:p>
            <a:endParaRPr lang="en-AU" sz="2000" b="1" dirty="0" smtClean="0">
              <a:solidFill>
                <a:schemeClr val="bg1"/>
              </a:solidFill>
            </a:endParaRPr>
          </a:p>
          <a:p>
            <a:r>
              <a:rPr lang="en-AU" sz="2000" b="1" dirty="0" smtClean="0">
                <a:solidFill>
                  <a:schemeClr val="bg1"/>
                </a:solidFill>
              </a:rPr>
              <a:t>Henty Fault</a:t>
            </a:r>
          </a:p>
          <a:p>
            <a:endParaRPr lang="en-AU" sz="2000" b="1" dirty="0" smtClean="0">
              <a:solidFill>
                <a:schemeClr val="bg1"/>
              </a:solidFill>
            </a:endParaRPr>
          </a:p>
          <a:p>
            <a:endParaRPr lang="en-AU" sz="2000" b="1" dirty="0" smtClean="0">
              <a:solidFill>
                <a:schemeClr val="bg1"/>
              </a:solidFill>
            </a:endParaRPr>
          </a:p>
          <a:p>
            <a:r>
              <a:rPr lang="en-AU" sz="2000" b="1" dirty="0" smtClean="0">
                <a:solidFill>
                  <a:schemeClr val="bg1"/>
                </a:solidFill>
              </a:rPr>
              <a:t>South Darwin</a:t>
            </a:r>
          </a:p>
          <a:p>
            <a:endParaRPr lang="en-AU" dirty="0">
              <a:solidFill>
                <a:schemeClr val="bg1"/>
              </a:solidFill>
            </a:endParaRPr>
          </a:p>
        </p:txBody>
      </p:sp>
      <p:cxnSp>
        <p:nvCxnSpPr>
          <p:cNvPr id="7" name="Straight Arrow Connector 6"/>
          <p:cNvCxnSpPr/>
          <p:nvPr/>
        </p:nvCxnSpPr>
        <p:spPr>
          <a:xfrm>
            <a:off x="2314575" y="2552700"/>
            <a:ext cx="257175" cy="2857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133600" y="3086100"/>
            <a:ext cx="200025" cy="381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247900" y="3771901"/>
            <a:ext cx="333375" cy="18097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72325" y="5467350"/>
            <a:ext cx="1295547" cy="461665"/>
          </a:xfrm>
          <a:prstGeom prst="rect">
            <a:avLst/>
          </a:prstGeom>
          <a:noFill/>
        </p:spPr>
        <p:txBody>
          <a:bodyPr wrap="none" rtlCol="0">
            <a:spAutoFit/>
          </a:bodyPr>
          <a:lstStyle/>
          <a:p>
            <a:r>
              <a:rPr lang="en-AU" sz="2400" b="1" dirty="0" smtClean="0">
                <a:solidFill>
                  <a:schemeClr val="bg1"/>
                </a:solidFill>
              </a:rPr>
              <a:t>Newton</a:t>
            </a:r>
            <a:endParaRPr lang="en-AU"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76225"/>
            <a:ext cx="3414717" cy="461665"/>
          </a:xfrm>
          <a:prstGeom prst="rect">
            <a:avLst/>
          </a:prstGeom>
          <a:noFill/>
        </p:spPr>
        <p:txBody>
          <a:bodyPr wrap="none" rtlCol="0">
            <a:spAutoFit/>
          </a:bodyPr>
          <a:lstStyle/>
          <a:p>
            <a:r>
              <a:rPr lang="en-AU" sz="2400" b="1" dirty="0" smtClean="0">
                <a:solidFill>
                  <a:schemeClr val="bg1"/>
                </a:solidFill>
              </a:rPr>
              <a:t>Exploration outcomes</a:t>
            </a:r>
            <a:endParaRPr lang="en-AU" sz="2400" b="1" dirty="0">
              <a:solidFill>
                <a:schemeClr val="bg1"/>
              </a:solidFill>
            </a:endParaRPr>
          </a:p>
        </p:txBody>
      </p:sp>
      <p:pic>
        <p:nvPicPr>
          <p:cNvPr id="3" name="Picture 2" descr="\\Bms05\bml\Jenny\AGM 2009\CORP742 Henty-UG LS Planned Mining.jpg"/>
          <p:cNvPicPr/>
          <p:nvPr/>
        </p:nvPicPr>
        <p:blipFill>
          <a:blip r:embed="rId2" cstate="print"/>
          <a:srcRect/>
          <a:stretch>
            <a:fillRect/>
          </a:stretch>
        </p:blipFill>
        <p:spPr bwMode="auto">
          <a:xfrm>
            <a:off x="431800" y="1218406"/>
            <a:ext cx="4527550" cy="2592387"/>
          </a:xfrm>
          <a:prstGeom prst="rect">
            <a:avLst/>
          </a:prstGeom>
          <a:noFill/>
          <a:ln w="9525">
            <a:noFill/>
            <a:miter lim="800000"/>
            <a:headEnd/>
            <a:tailEnd/>
          </a:ln>
        </p:spPr>
      </p:pic>
      <p:pic>
        <p:nvPicPr>
          <p:cNvPr id="4" name="Picture 3" descr="M:\Drafting\Transfers\Ben Hill\Longsection\CORP007 Henty-LS Location of Current Resources rev2012-11-with grades.jp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421502" y="3961582"/>
            <a:ext cx="4548146" cy="2668635"/>
          </a:xfrm>
          <a:prstGeom prst="rect">
            <a:avLst/>
          </a:prstGeom>
          <a:noFill/>
          <a:extLst/>
        </p:spPr>
      </p:pic>
      <p:sp>
        <p:nvSpPr>
          <p:cNvPr id="5" name="TextBox 4"/>
          <p:cNvSpPr txBox="1"/>
          <p:nvPr/>
        </p:nvSpPr>
        <p:spPr>
          <a:xfrm>
            <a:off x="5057775" y="2047875"/>
            <a:ext cx="4050083" cy="5232202"/>
          </a:xfrm>
          <a:prstGeom prst="rect">
            <a:avLst/>
          </a:prstGeom>
          <a:noFill/>
        </p:spPr>
        <p:txBody>
          <a:bodyPr wrap="none" rtlCol="0">
            <a:spAutoFit/>
          </a:bodyPr>
          <a:lstStyle/>
          <a:p>
            <a:r>
              <a:rPr lang="en-AU" sz="2000" dirty="0" smtClean="0">
                <a:latin typeface="Verdana" pitchFamily="34" charset="0"/>
                <a:ea typeface="Verdana" pitchFamily="34" charset="0"/>
                <a:cs typeface="Verdana" pitchFamily="34" charset="0"/>
              </a:rPr>
              <a:t>July 2009......</a:t>
            </a:r>
          </a:p>
          <a:p>
            <a:endParaRPr lang="en-AU" sz="2000" dirty="0" smtClean="0">
              <a:latin typeface="Verdana" pitchFamily="34" charset="0"/>
              <a:ea typeface="Verdana" pitchFamily="34" charset="0"/>
              <a:cs typeface="Verdana" pitchFamily="34" charset="0"/>
            </a:endParaRPr>
          </a:p>
          <a:p>
            <a:endParaRPr lang="en-AU" sz="2000" dirty="0" smtClean="0">
              <a:latin typeface="Verdana" pitchFamily="34" charset="0"/>
              <a:ea typeface="Verdana" pitchFamily="34" charset="0"/>
              <a:cs typeface="Verdana" pitchFamily="34" charset="0"/>
            </a:endParaRPr>
          </a:p>
          <a:p>
            <a:endParaRPr lang="en-AU" sz="2000" dirty="0" smtClean="0">
              <a:latin typeface="Verdana" pitchFamily="34" charset="0"/>
              <a:ea typeface="Verdana" pitchFamily="34" charset="0"/>
              <a:cs typeface="Verdana" pitchFamily="34" charset="0"/>
            </a:endParaRPr>
          </a:p>
          <a:p>
            <a:endParaRPr lang="en-AU" sz="2000" dirty="0" smtClean="0">
              <a:latin typeface="Verdana" pitchFamily="34" charset="0"/>
              <a:ea typeface="Verdana" pitchFamily="34" charset="0"/>
              <a:cs typeface="Verdana" pitchFamily="34" charset="0"/>
            </a:endParaRPr>
          </a:p>
          <a:p>
            <a:endParaRPr lang="en-AU" sz="2000" dirty="0" smtClean="0">
              <a:latin typeface="Verdana" pitchFamily="34" charset="0"/>
              <a:ea typeface="Verdana" pitchFamily="34" charset="0"/>
              <a:cs typeface="Verdana" pitchFamily="34" charset="0"/>
            </a:endParaRPr>
          </a:p>
          <a:p>
            <a:endParaRPr lang="en-AU" sz="2000" dirty="0" smtClean="0">
              <a:latin typeface="Verdana" pitchFamily="34" charset="0"/>
              <a:ea typeface="Verdana" pitchFamily="34" charset="0"/>
              <a:cs typeface="Verdana" pitchFamily="34" charset="0"/>
            </a:endParaRPr>
          </a:p>
          <a:p>
            <a:r>
              <a:rPr lang="en-AU" sz="2000" dirty="0" smtClean="0">
                <a:latin typeface="Verdana" pitchFamily="34" charset="0"/>
                <a:ea typeface="Verdana" pitchFamily="34" charset="0"/>
                <a:cs typeface="Verdana" pitchFamily="34" charset="0"/>
              </a:rPr>
              <a:t>165,000 mined ounces later...</a:t>
            </a:r>
          </a:p>
          <a:p>
            <a:endParaRPr lang="en-AU" sz="2000" dirty="0" smtClean="0">
              <a:latin typeface="Verdana" pitchFamily="34" charset="0"/>
              <a:ea typeface="Verdana" pitchFamily="34" charset="0"/>
              <a:cs typeface="Verdana" pitchFamily="34" charset="0"/>
            </a:endParaRPr>
          </a:p>
          <a:p>
            <a:endParaRPr lang="en-AU" sz="2000" dirty="0" smtClean="0">
              <a:latin typeface="Verdana" pitchFamily="34" charset="0"/>
              <a:ea typeface="Verdana" pitchFamily="34" charset="0"/>
              <a:cs typeface="Verdana" pitchFamily="34" charset="0"/>
            </a:endParaRPr>
          </a:p>
          <a:p>
            <a:endParaRPr lang="en-AU" sz="2000" dirty="0" smtClean="0">
              <a:latin typeface="Verdana" pitchFamily="34" charset="0"/>
              <a:ea typeface="Verdana" pitchFamily="34" charset="0"/>
              <a:cs typeface="Verdana" pitchFamily="34" charset="0"/>
            </a:endParaRPr>
          </a:p>
          <a:p>
            <a:endParaRPr lang="en-AU" sz="2000" dirty="0" smtClean="0">
              <a:latin typeface="Verdana" pitchFamily="34" charset="0"/>
              <a:ea typeface="Verdana" pitchFamily="34" charset="0"/>
              <a:cs typeface="Verdana" pitchFamily="34" charset="0"/>
            </a:endParaRPr>
          </a:p>
          <a:p>
            <a:endParaRPr lang="en-AU" sz="2000" dirty="0" smtClean="0">
              <a:latin typeface="Verdana" pitchFamily="34" charset="0"/>
              <a:ea typeface="Verdana" pitchFamily="34" charset="0"/>
              <a:cs typeface="Verdana" pitchFamily="34" charset="0"/>
            </a:endParaRPr>
          </a:p>
          <a:p>
            <a:r>
              <a:rPr lang="en-AU" sz="2000" dirty="0" smtClean="0">
                <a:latin typeface="Verdana" pitchFamily="34" charset="0"/>
                <a:ea typeface="Verdana" pitchFamily="34" charset="0"/>
                <a:cs typeface="Verdana" pitchFamily="34" charset="0"/>
              </a:rPr>
              <a:t>July 2013</a:t>
            </a:r>
          </a:p>
          <a:p>
            <a:endParaRPr lang="en-AU" dirty="0" smtClean="0"/>
          </a:p>
          <a:p>
            <a:endParaRPr lang="en-AU" dirty="0" smtClean="0"/>
          </a:p>
          <a:p>
            <a:endParaRPr lang="en-A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050" y="333375"/>
            <a:ext cx="6849952" cy="461665"/>
          </a:xfrm>
          <a:prstGeom prst="rect">
            <a:avLst/>
          </a:prstGeom>
          <a:noFill/>
        </p:spPr>
        <p:txBody>
          <a:bodyPr wrap="none" rtlCol="0">
            <a:spAutoFit/>
          </a:bodyPr>
          <a:lstStyle/>
          <a:p>
            <a:r>
              <a:rPr lang="en-AU" sz="2400" b="1" dirty="0" smtClean="0">
                <a:solidFill>
                  <a:schemeClr val="bg1"/>
                </a:solidFill>
              </a:rPr>
              <a:t>Understanding the scale of the mineralisation</a:t>
            </a:r>
            <a:endParaRPr lang="en-AU" sz="2400" b="1" dirty="0">
              <a:solidFill>
                <a:schemeClr val="bg1"/>
              </a:solidFill>
            </a:endParaRPr>
          </a:p>
        </p:txBody>
      </p:sp>
      <p:pic>
        <p:nvPicPr>
          <p:cNvPr id="4" name="Picture 3" descr="Read.jpg"/>
          <p:cNvPicPr>
            <a:picLocks noChangeAspect="1"/>
          </p:cNvPicPr>
          <p:nvPr/>
        </p:nvPicPr>
        <p:blipFill>
          <a:blip r:embed="rId2" cstate="print"/>
          <a:srcRect l="10349" t="25426" r="8721" b="8992"/>
          <a:stretch>
            <a:fillRect/>
          </a:stretch>
        </p:blipFill>
        <p:spPr>
          <a:xfrm>
            <a:off x="691116" y="1127051"/>
            <a:ext cx="8012574" cy="4869711"/>
          </a:xfrm>
          <a:prstGeom prst="rect">
            <a:avLst/>
          </a:prstGeom>
          <a:ln w="28575">
            <a:solidFill>
              <a:schemeClr val="tx1"/>
            </a:solidFill>
          </a:ln>
        </p:spPr>
      </p:pic>
      <p:sp>
        <p:nvSpPr>
          <p:cNvPr id="5" name="Cross 4"/>
          <p:cNvSpPr/>
          <p:nvPr/>
        </p:nvSpPr>
        <p:spPr>
          <a:xfrm>
            <a:off x="3413052" y="3285461"/>
            <a:ext cx="148856" cy="127591"/>
          </a:xfrm>
          <a:prstGeom prst="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76225"/>
            <a:ext cx="6147837" cy="461665"/>
          </a:xfrm>
          <a:prstGeom prst="rect">
            <a:avLst/>
          </a:prstGeom>
          <a:noFill/>
        </p:spPr>
        <p:txBody>
          <a:bodyPr wrap="none" rtlCol="0">
            <a:spAutoFit/>
          </a:bodyPr>
          <a:lstStyle/>
          <a:p>
            <a:r>
              <a:rPr lang="en-AU" sz="2400" b="1" dirty="0" smtClean="0">
                <a:solidFill>
                  <a:schemeClr val="bg1"/>
                </a:solidFill>
              </a:rPr>
              <a:t>Commitment to drilling -  </a:t>
            </a:r>
            <a:r>
              <a:rPr lang="en-AU" sz="2400" b="1" dirty="0" err="1" smtClean="0">
                <a:solidFill>
                  <a:schemeClr val="bg1"/>
                </a:solidFill>
              </a:rPr>
              <a:t>Nessun</a:t>
            </a:r>
            <a:r>
              <a:rPr lang="en-AU" sz="2400" b="1" dirty="0" smtClean="0">
                <a:solidFill>
                  <a:schemeClr val="bg1"/>
                </a:solidFill>
              </a:rPr>
              <a:t> </a:t>
            </a:r>
            <a:r>
              <a:rPr lang="en-AU" sz="2400" b="1" dirty="0" err="1" smtClean="0">
                <a:solidFill>
                  <a:schemeClr val="bg1"/>
                </a:solidFill>
              </a:rPr>
              <a:t>dorma</a:t>
            </a:r>
            <a:r>
              <a:rPr lang="en-AU" sz="2400" b="1" dirty="0" smtClean="0">
                <a:solidFill>
                  <a:schemeClr val="bg1"/>
                </a:solidFill>
              </a:rPr>
              <a:t>!</a:t>
            </a:r>
            <a:endParaRPr lang="en-AU" sz="2400" b="1" dirty="0">
              <a:solidFill>
                <a:schemeClr val="bg1"/>
              </a:solidFill>
            </a:endParaRPr>
          </a:p>
        </p:txBody>
      </p:sp>
      <p:pic>
        <p:nvPicPr>
          <p:cNvPr id="4" name="Picture 4"/>
          <p:cNvPicPr>
            <a:picLocks noChangeAspect="1" noChangeArrowheads="1"/>
          </p:cNvPicPr>
          <p:nvPr/>
        </p:nvPicPr>
        <p:blipFill>
          <a:blip r:embed="rId2" cstate="print"/>
          <a:srcRect/>
          <a:stretch>
            <a:fillRect/>
          </a:stretch>
        </p:blipFill>
        <p:spPr bwMode="auto">
          <a:xfrm>
            <a:off x="534390" y="896586"/>
            <a:ext cx="8158348" cy="5438899"/>
          </a:xfrm>
          <a:prstGeom prst="rect">
            <a:avLst/>
          </a:prstGeom>
          <a:noFill/>
          <a:ln w="9525">
            <a:noFill/>
            <a:miter lim="800000"/>
            <a:headEnd/>
            <a:tailEnd/>
          </a:ln>
          <a:effectLst/>
        </p:spPr>
      </p:pic>
      <p:sp>
        <p:nvSpPr>
          <p:cNvPr id="3" name="TextBox 2"/>
          <p:cNvSpPr txBox="1"/>
          <p:nvPr/>
        </p:nvSpPr>
        <p:spPr>
          <a:xfrm>
            <a:off x="592736" y="4661807"/>
            <a:ext cx="7560082" cy="1384995"/>
          </a:xfrm>
          <a:prstGeom prst="rect">
            <a:avLst/>
          </a:prstGeom>
          <a:noFill/>
        </p:spPr>
        <p:txBody>
          <a:bodyPr wrap="none" rtlCol="0">
            <a:spAutoFit/>
          </a:bodyPr>
          <a:lstStyle/>
          <a:p>
            <a:pPr algn="ctr"/>
            <a:r>
              <a:rPr lang="en-AU" sz="2800" b="1" dirty="0" smtClean="0">
                <a:solidFill>
                  <a:schemeClr val="bg1"/>
                </a:solidFill>
              </a:rPr>
              <a:t>For most of the last 4 years have averaged </a:t>
            </a:r>
          </a:p>
          <a:p>
            <a:pPr algn="ctr"/>
            <a:r>
              <a:rPr lang="en-AU" sz="2800" b="1" dirty="0" smtClean="0">
                <a:solidFill>
                  <a:schemeClr val="bg1"/>
                </a:solidFill>
              </a:rPr>
              <a:t>2 underground rigs and one surface rig at</a:t>
            </a:r>
          </a:p>
          <a:p>
            <a:pPr algn="ctr"/>
            <a:r>
              <a:rPr lang="en-AU" sz="2800" b="1" dirty="0" smtClean="0">
                <a:solidFill>
                  <a:schemeClr val="bg1"/>
                </a:solidFill>
              </a:rPr>
              <a:t>$8-10M p.a.</a:t>
            </a:r>
            <a:endParaRPr lang="en-AU"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76225"/>
            <a:ext cx="4974439" cy="461665"/>
          </a:xfrm>
          <a:prstGeom prst="rect">
            <a:avLst/>
          </a:prstGeom>
          <a:noFill/>
        </p:spPr>
        <p:txBody>
          <a:bodyPr wrap="none" rtlCol="0">
            <a:spAutoFit/>
          </a:bodyPr>
          <a:lstStyle/>
          <a:p>
            <a:r>
              <a:rPr lang="en-AU" sz="2400" b="1" dirty="0" smtClean="0">
                <a:solidFill>
                  <a:schemeClr val="bg1"/>
                </a:solidFill>
              </a:rPr>
              <a:t>Geochemistry – limited success</a:t>
            </a:r>
            <a:endParaRPr lang="en-AU" sz="2400" b="1" dirty="0">
              <a:solidFill>
                <a:schemeClr val="bg1"/>
              </a:solidFill>
            </a:endParaRPr>
          </a:p>
        </p:txBody>
      </p:sp>
      <p:pic>
        <p:nvPicPr>
          <p:cNvPr id="7169" name="Picture 1" descr="C:\alPresentations\Mines and Wines 2013\Blake Henty Pyrite.jpg"/>
          <p:cNvPicPr>
            <a:picLocks noChangeAspect="1" noChangeArrowheads="1"/>
          </p:cNvPicPr>
          <p:nvPr/>
        </p:nvPicPr>
        <p:blipFill>
          <a:blip r:embed="rId2" cstate="print"/>
          <a:srcRect/>
          <a:stretch>
            <a:fillRect/>
          </a:stretch>
        </p:blipFill>
        <p:spPr bwMode="auto">
          <a:xfrm>
            <a:off x="997527" y="914399"/>
            <a:ext cx="7141027" cy="5355771"/>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42900" y="990600"/>
            <a:ext cx="4915316" cy="3086100"/>
          </a:xfrm>
          <a:prstGeom prst="rect">
            <a:avLst/>
          </a:prstGeom>
          <a:noFill/>
          <a:ln w="9525">
            <a:noFill/>
            <a:miter lim="800000"/>
            <a:headEnd/>
            <a:tailEnd/>
          </a:ln>
        </p:spPr>
      </p:pic>
      <p:sp>
        <p:nvSpPr>
          <p:cNvPr id="3" name="TextBox 2"/>
          <p:cNvSpPr txBox="1"/>
          <p:nvPr/>
        </p:nvSpPr>
        <p:spPr>
          <a:xfrm>
            <a:off x="400050" y="304800"/>
            <a:ext cx="3009157" cy="461665"/>
          </a:xfrm>
          <a:prstGeom prst="rect">
            <a:avLst/>
          </a:prstGeom>
          <a:noFill/>
        </p:spPr>
        <p:txBody>
          <a:bodyPr wrap="none" rtlCol="0">
            <a:spAutoFit/>
          </a:bodyPr>
          <a:lstStyle/>
          <a:p>
            <a:r>
              <a:rPr lang="en-AU" sz="2400" b="1" dirty="0" smtClean="0">
                <a:solidFill>
                  <a:schemeClr val="bg1"/>
                </a:solidFill>
                <a:latin typeface="+mj-lt"/>
              </a:rPr>
              <a:t>Lens orientation</a:t>
            </a:r>
            <a:endParaRPr lang="en-AU" sz="2400" b="1" dirty="0">
              <a:solidFill>
                <a:schemeClr val="bg1"/>
              </a:solidFill>
              <a:latin typeface="+mj-lt"/>
            </a:endParaRPr>
          </a:p>
        </p:txBody>
      </p:sp>
      <p:pic>
        <p:nvPicPr>
          <p:cNvPr id="3075" name="Picture 3"/>
          <p:cNvPicPr>
            <a:picLocks noChangeAspect="1" noChangeArrowheads="1"/>
          </p:cNvPicPr>
          <p:nvPr/>
        </p:nvPicPr>
        <p:blipFill>
          <a:blip r:embed="rId3" cstate="print"/>
          <a:srcRect/>
          <a:stretch>
            <a:fillRect/>
          </a:stretch>
        </p:blipFill>
        <p:spPr bwMode="auto">
          <a:xfrm>
            <a:off x="3724275" y="2882238"/>
            <a:ext cx="5236221" cy="3289962"/>
          </a:xfrm>
          <a:prstGeom prst="rect">
            <a:avLst/>
          </a:prstGeom>
          <a:noFill/>
          <a:ln w="9525">
            <a:noFill/>
            <a:miter lim="800000"/>
            <a:headEnd/>
            <a:tailEnd/>
          </a:ln>
        </p:spPr>
      </p:pic>
      <p:sp>
        <p:nvSpPr>
          <p:cNvPr id="5" name="TextBox 4"/>
          <p:cNvSpPr txBox="1"/>
          <p:nvPr/>
        </p:nvSpPr>
        <p:spPr>
          <a:xfrm>
            <a:off x="781050" y="1257300"/>
            <a:ext cx="1172116" cy="369332"/>
          </a:xfrm>
          <a:prstGeom prst="rect">
            <a:avLst/>
          </a:prstGeom>
          <a:noFill/>
        </p:spPr>
        <p:txBody>
          <a:bodyPr wrap="none" rtlCol="0">
            <a:spAutoFit/>
          </a:bodyPr>
          <a:lstStyle/>
          <a:p>
            <a:r>
              <a:rPr lang="en-AU" dirty="0" smtClean="0"/>
              <a:t>Plan view</a:t>
            </a:r>
            <a:endParaRPr lang="en-AU" dirty="0"/>
          </a:p>
        </p:txBody>
      </p:sp>
      <p:sp>
        <p:nvSpPr>
          <p:cNvPr id="6" name="TextBox 5"/>
          <p:cNvSpPr txBox="1"/>
          <p:nvPr/>
        </p:nvSpPr>
        <p:spPr>
          <a:xfrm>
            <a:off x="4067175" y="3171825"/>
            <a:ext cx="1492716" cy="369332"/>
          </a:xfrm>
          <a:prstGeom prst="rect">
            <a:avLst/>
          </a:prstGeom>
          <a:noFill/>
        </p:spPr>
        <p:txBody>
          <a:bodyPr wrap="none" rtlCol="0">
            <a:spAutoFit/>
          </a:bodyPr>
          <a:lstStyle/>
          <a:p>
            <a:r>
              <a:rPr lang="en-AU" smtClean="0"/>
              <a:t>Long section</a:t>
            </a:r>
            <a:endParaRPr lang="en-A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315913" y="238019"/>
            <a:ext cx="7638384" cy="593254"/>
          </a:xfrm>
          <a:custGeom>
            <a:avLst/>
            <a:gdLst>
              <a:gd name="connsiteX0" fmla="*/ 0 w 4684715"/>
              <a:gd name="connsiteY0" fmla="*/ 74863 h 449170"/>
              <a:gd name="connsiteX1" fmla="*/ 21927 w 4684715"/>
              <a:gd name="connsiteY1" fmla="*/ 21927 h 449170"/>
              <a:gd name="connsiteX2" fmla="*/ 74863 w 4684715"/>
              <a:gd name="connsiteY2" fmla="*/ 0 h 449170"/>
              <a:gd name="connsiteX3" fmla="*/ 4609852 w 4684715"/>
              <a:gd name="connsiteY3" fmla="*/ 0 h 449170"/>
              <a:gd name="connsiteX4" fmla="*/ 4662788 w 4684715"/>
              <a:gd name="connsiteY4" fmla="*/ 21927 h 449170"/>
              <a:gd name="connsiteX5" fmla="*/ 4684715 w 4684715"/>
              <a:gd name="connsiteY5" fmla="*/ 74863 h 449170"/>
              <a:gd name="connsiteX6" fmla="*/ 4684715 w 4684715"/>
              <a:gd name="connsiteY6" fmla="*/ 374307 h 449170"/>
              <a:gd name="connsiteX7" fmla="*/ 4662788 w 4684715"/>
              <a:gd name="connsiteY7" fmla="*/ 427243 h 449170"/>
              <a:gd name="connsiteX8" fmla="*/ 4609852 w 4684715"/>
              <a:gd name="connsiteY8" fmla="*/ 449170 h 449170"/>
              <a:gd name="connsiteX9" fmla="*/ 74863 w 4684715"/>
              <a:gd name="connsiteY9" fmla="*/ 449170 h 449170"/>
              <a:gd name="connsiteX10" fmla="*/ 21927 w 4684715"/>
              <a:gd name="connsiteY10" fmla="*/ 427243 h 449170"/>
              <a:gd name="connsiteX11" fmla="*/ 0 w 4684715"/>
              <a:gd name="connsiteY11" fmla="*/ 374307 h 449170"/>
              <a:gd name="connsiteX12" fmla="*/ 0 w 4684715"/>
              <a:gd name="connsiteY12" fmla="*/ 74863 h 44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715" h="449170">
                <a:moveTo>
                  <a:pt x="0" y="74863"/>
                </a:moveTo>
                <a:cubicBezTo>
                  <a:pt x="0" y="55008"/>
                  <a:pt x="7887" y="35966"/>
                  <a:pt x="21927" y="21927"/>
                </a:cubicBezTo>
                <a:cubicBezTo>
                  <a:pt x="35967" y="7887"/>
                  <a:pt x="55008" y="0"/>
                  <a:pt x="74863" y="0"/>
                </a:cubicBezTo>
                <a:lnTo>
                  <a:pt x="4609852" y="0"/>
                </a:lnTo>
                <a:cubicBezTo>
                  <a:pt x="4629707" y="0"/>
                  <a:pt x="4648749" y="7887"/>
                  <a:pt x="4662788" y="21927"/>
                </a:cubicBezTo>
                <a:cubicBezTo>
                  <a:pt x="4676828" y="35967"/>
                  <a:pt x="4684715" y="55008"/>
                  <a:pt x="4684715" y="74863"/>
                </a:cubicBezTo>
                <a:lnTo>
                  <a:pt x="4684715" y="374307"/>
                </a:lnTo>
                <a:cubicBezTo>
                  <a:pt x="4684715" y="394162"/>
                  <a:pt x="4676828" y="413204"/>
                  <a:pt x="4662788" y="427243"/>
                </a:cubicBezTo>
                <a:cubicBezTo>
                  <a:pt x="4648748" y="441283"/>
                  <a:pt x="4629707" y="449170"/>
                  <a:pt x="4609852" y="449170"/>
                </a:cubicBezTo>
                <a:lnTo>
                  <a:pt x="74863" y="449170"/>
                </a:lnTo>
                <a:cubicBezTo>
                  <a:pt x="55008" y="449170"/>
                  <a:pt x="35966" y="441283"/>
                  <a:pt x="21927" y="427243"/>
                </a:cubicBezTo>
                <a:cubicBezTo>
                  <a:pt x="7887" y="413203"/>
                  <a:pt x="0" y="394162"/>
                  <a:pt x="0" y="374307"/>
                </a:cubicBezTo>
                <a:lnTo>
                  <a:pt x="0" y="74863"/>
                </a:lnTo>
                <a:close/>
              </a:path>
            </a:pathLst>
          </a:custGeom>
          <a:no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3367" tIns="113367" rIns="113367" bIns="113367" numCol="1" spcCol="1270" anchor="ctr" anchorCtr="0">
            <a:noAutofit/>
          </a:bodyPr>
          <a:lstStyle/>
          <a:p>
            <a:pPr lvl="0" defTabSz="1066800">
              <a:lnSpc>
                <a:spcPct val="90000"/>
              </a:lnSpc>
              <a:spcAft>
                <a:spcPct val="35000"/>
              </a:spcAft>
            </a:pPr>
            <a:r>
              <a:rPr lang="en-AU" sz="2400" b="1" kern="1200" baseline="0" dirty="0" smtClean="0">
                <a:solidFill>
                  <a:schemeClr val="tx1"/>
                </a:solidFill>
                <a:latin typeface="Verdana" pitchFamily="34" charset="0"/>
              </a:rPr>
              <a:t>Disclaimer</a:t>
            </a:r>
            <a:endParaRPr lang="en-US" sz="2400" b="1" kern="1200" baseline="0" dirty="0">
              <a:solidFill>
                <a:schemeClr val="tx1"/>
              </a:solidFill>
              <a:latin typeface="Verdana" pitchFamily="34" charset="0"/>
            </a:endParaRPr>
          </a:p>
        </p:txBody>
      </p:sp>
      <p:sp>
        <p:nvSpPr>
          <p:cNvPr id="4" name="Rectangle 3"/>
          <p:cNvSpPr txBox="1">
            <a:spLocks noChangeArrowheads="1"/>
          </p:cNvSpPr>
          <p:nvPr/>
        </p:nvSpPr>
        <p:spPr bwMode="auto">
          <a:xfrm>
            <a:off x="228600" y="1173192"/>
            <a:ext cx="4238625" cy="5279996"/>
          </a:xfrm>
          <a:prstGeom prst="rect">
            <a:avLst/>
          </a:prstGeom>
          <a:noFill/>
          <a:ln w="9525">
            <a:noFill/>
            <a:miter lim="800000"/>
            <a:headEnd/>
            <a:tailEnd/>
          </a:ln>
        </p:spPr>
        <p:txBody>
          <a:bodyPr/>
          <a:lstStyle/>
          <a:p>
            <a:r>
              <a:rPr lang="en-AU" sz="1100" dirty="0" smtClean="0">
                <a:latin typeface="+mn-lt"/>
              </a:rPr>
              <a:t>This presentation has been prepared by Unity Mining Limited (“Company”). The material contained in this presentation has been prepared for information purposes only, and is not an offer, invitation or recommendation for subscription or purchase of securities in the Company.</a:t>
            </a:r>
          </a:p>
          <a:p>
            <a:endParaRPr lang="en-AU" sz="1100" i="1" dirty="0" smtClean="0">
              <a:latin typeface="+mn-lt"/>
            </a:endParaRPr>
          </a:p>
          <a:p>
            <a:r>
              <a:rPr lang="en-AU" sz="1100" dirty="0" smtClean="0">
                <a:latin typeface="+mn-lt"/>
              </a:rPr>
              <a:t>This presentation may contain certain forward-looking statements regarding (</a:t>
            </a:r>
            <a:r>
              <a:rPr lang="en-AU" sz="1100" dirty="0" err="1" smtClean="0">
                <a:latin typeface="+mn-lt"/>
              </a:rPr>
              <a:t>i</a:t>
            </a:r>
            <a:r>
              <a:rPr lang="en-AU" sz="1100" dirty="0" smtClean="0">
                <a:latin typeface="+mn-lt"/>
              </a:rPr>
              <a:t>) estimated resources and reserves, (ii) planned production and operating costs profiles, (iii) planned capital requirements and (iv) plans, strategies and corporate objectives.  Such forward-looking statements are not guarantees of future performance and involve known and unknown risks, uncertainties and other factors, many of which are beyond the control of Unity Mining Limited.  The forward-looking statements are inherently uncertain and may therefore differ materially from results ultimately achieved.  External and other factors may impact the Company and affect the forward-looking statements in this release since its preparation.  Subject to applicable law and stock exchange listing rules, Unity Mining does not intend to publicly update any of the forward-looking statements or any assumptions on which any such forward-looking statement is made.</a:t>
            </a:r>
          </a:p>
          <a:p>
            <a:endParaRPr lang="en-AU" sz="1000" dirty="0" smtClean="0">
              <a:latin typeface="Verdana" pitchFamily="34" charset="0"/>
            </a:endParaRPr>
          </a:p>
          <a:p>
            <a:endParaRPr lang="en-US" sz="1000" dirty="0" smtClean="0">
              <a:latin typeface="Verdana" pitchFamily="34" charset="0"/>
            </a:endParaRPr>
          </a:p>
          <a:p>
            <a:endParaRPr lang="en-US" sz="1000" i="1" dirty="0">
              <a:latin typeface="+mn-lt"/>
            </a:endParaRPr>
          </a:p>
        </p:txBody>
      </p:sp>
      <p:sp>
        <p:nvSpPr>
          <p:cNvPr id="5" name="Rectangle 3"/>
          <p:cNvSpPr txBox="1">
            <a:spLocks noChangeArrowheads="1"/>
          </p:cNvSpPr>
          <p:nvPr/>
        </p:nvSpPr>
        <p:spPr bwMode="auto">
          <a:xfrm>
            <a:off x="4629150" y="1173192"/>
            <a:ext cx="4238625" cy="5279996"/>
          </a:xfrm>
          <a:prstGeom prst="rect">
            <a:avLst/>
          </a:prstGeom>
          <a:noFill/>
          <a:ln w="9525">
            <a:noFill/>
            <a:miter lim="800000"/>
            <a:headEnd/>
            <a:tailEnd/>
          </a:ln>
        </p:spPr>
        <p:txBody>
          <a:bodyPr/>
          <a:lstStyle/>
          <a:p>
            <a:r>
              <a:rPr lang="en-AU" sz="1100" dirty="0" smtClean="0">
                <a:latin typeface="+mn-lt"/>
              </a:rPr>
              <a:t>The Company estimates its Mineral Resources and Ore Reserves in accordance with the Australasian Code for Reporting of Exploration Results, Mineral Resources and Ore Reserves, 2004 Edition (“JORC Code”), which governs such disclosures by companies listed on the Australian Securities Exchange.</a:t>
            </a:r>
          </a:p>
          <a:p>
            <a:endParaRPr lang="en-AU" sz="1100" dirty="0" smtClean="0">
              <a:latin typeface="+mn-lt"/>
            </a:endParaRPr>
          </a:p>
          <a:p>
            <a:r>
              <a:rPr lang="en-AU" sz="1100" u="sng" dirty="0" smtClean="0">
                <a:latin typeface="+mn-lt"/>
              </a:rPr>
              <a:t>Competent Person’s Statement </a:t>
            </a:r>
            <a:r>
              <a:rPr lang="en-AU" sz="1100" dirty="0" smtClean="0">
                <a:latin typeface="+mn-lt"/>
              </a:rPr>
              <a:t> </a:t>
            </a:r>
          </a:p>
          <a:p>
            <a:r>
              <a:rPr lang="en-AU" sz="1100" dirty="0" smtClean="0">
                <a:latin typeface="+mn-lt"/>
              </a:rPr>
              <a:t>Any information in this public report that relates to Ore Reserves, Mineral Resources or Exploration Results is based on, and accurately reflects, information compiled by Matt Daly in relation to Ore Reserves, Raul Hollinger in relation to Mineral Resources and Angela Lorrigan in relation to Exploration Results.  Daly, Hollinger and Lorrigan are Members of the Australasian Institute of Mining and Metallurgy, and Hollinger is a Member of the Australian Institute of Geoscientists.  Daly, Hollinger and Lorrigan are a full time employees of the Company and have more than five years experience in the style of mineralisation and type of deposit under consideration and to the activity which they undertaking to qualify as Competent Persons as defined in the 2004 Edition of the Australasian Code for Reporting of Exploration Results, Mineral Resources and Ore Reserves.  Daly, Hollinger and Lorrigan have given prior written consent to the inclusion in this report of the matters based on their respective information, where applicable, in the form and context in which it appears. </a:t>
            </a:r>
          </a:p>
          <a:p>
            <a:endParaRPr lang="en-US" sz="1100" dirty="0">
              <a:latin typeface="+mn-lt"/>
            </a:endParaRPr>
          </a:p>
        </p:txBody>
      </p:sp>
    </p:spTree>
    <p:extLst>
      <p:ext uri="{BB962C8B-B14F-4D97-AF65-F5344CB8AC3E}">
        <p14:creationId xmlns="" xmlns:p14="http://schemas.microsoft.com/office/powerpoint/2010/main" val="329128973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Documents and Settings\igvanderbeek\OLD_FOLDERS\Snow2\DSC01663.JPG"/>
          <p:cNvPicPr>
            <a:picLocks noChangeAspect="1" noChangeArrowheads="1"/>
          </p:cNvPicPr>
          <p:nvPr/>
        </p:nvPicPr>
        <p:blipFill>
          <a:blip r:embed="rId2" cstate="print"/>
          <a:srcRect/>
          <a:stretch>
            <a:fillRect/>
          </a:stretch>
        </p:blipFill>
        <p:spPr bwMode="auto">
          <a:xfrm>
            <a:off x="1315491" y="978179"/>
            <a:ext cx="6850314" cy="5137736"/>
          </a:xfrm>
          <a:prstGeom prst="rect">
            <a:avLst/>
          </a:prstGeom>
          <a:noFill/>
          <a:ln w="9525">
            <a:noFill/>
            <a:miter lim="800000"/>
            <a:headEnd/>
            <a:tailEnd/>
          </a:ln>
        </p:spPr>
      </p:pic>
      <p:sp>
        <p:nvSpPr>
          <p:cNvPr id="4" name="TextBox 3"/>
          <p:cNvSpPr txBox="1"/>
          <p:nvPr/>
        </p:nvSpPr>
        <p:spPr>
          <a:xfrm>
            <a:off x="400050" y="304800"/>
            <a:ext cx="3946914" cy="461665"/>
          </a:xfrm>
          <a:prstGeom prst="rect">
            <a:avLst/>
          </a:prstGeom>
          <a:noFill/>
        </p:spPr>
        <p:txBody>
          <a:bodyPr wrap="none" rtlCol="0">
            <a:spAutoFit/>
          </a:bodyPr>
          <a:lstStyle/>
          <a:p>
            <a:r>
              <a:rPr lang="en-AU" sz="2400" b="1" dirty="0" smtClean="0">
                <a:solidFill>
                  <a:schemeClr val="bg1"/>
                </a:solidFill>
                <a:latin typeface="+mj-lt"/>
              </a:rPr>
              <a:t>Looking further afield</a:t>
            </a:r>
            <a:endParaRPr lang="en-AU" sz="2400" b="1"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11-2010.jpg"/>
          <p:cNvPicPr>
            <a:picLocks noChangeAspect="1"/>
          </p:cNvPicPr>
          <p:nvPr/>
        </p:nvPicPr>
        <p:blipFill>
          <a:blip r:embed="rId2" cstate="print"/>
          <a:stretch>
            <a:fillRect/>
          </a:stretch>
        </p:blipFill>
        <p:spPr>
          <a:xfrm>
            <a:off x="1075761" y="1032068"/>
            <a:ext cx="3716159" cy="5143025"/>
          </a:xfrm>
          <a:prstGeom prst="rect">
            <a:avLst/>
          </a:prstGeom>
        </p:spPr>
      </p:pic>
      <p:sp>
        <p:nvSpPr>
          <p:cNvPr id="5" name="Freeform 4"/>
          <p:cNvSpPr/>
          <p:nvPr/>
        </p:nvSpPr>
        <p:spPr>
          <a:xfrm>
            <a:off x="5453386" y="3446490"/>
            <a:ext cx="260781" cy="1750787"/>
          </a:xfrm>
          <a:custGeom>
            <a:avLst/>
            <a:gdLst>
              <a:gd name="connsiteX0" fmla="*/ 510639 w 510639"/>
              <a:gd name="connsiteY0" fmla="*/ 0 h 3360717"/>
              <a:gd name="connsiteX1" fmla="*/ 308759 w 510639"/>
              <a:gd name="connsiteY1" fmla="*/ 878774 h 3360717"/>
              <a:gd name="connsiteX2" fmla="*/ 23751 w 510639"/>
              <a:gd name="connsiteY2" fmla="*/ 1995055 h 3360717"/>
              <a:gd name="connsiteX3" fmla="*/ 0 w 510639"/>
              <a:gd name="connsiteY3" fmla="*/ 2339439 h 3360717"/>
              <a:gd name="connsiteX4" fmla="*/ 47502 w 510639"/>
              <a:gd name="connsiteY4" fmla="*/ 2743200 h 3360717"/>
              <a:gd name="connsiteX5" fmla="*/ 261257 w 510639"/>
              <a:gd name="connsiteY5" fmla="*/ 3360717 h 336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639" h="3360717">
                <a:moveTo>
                  <a:pt x="510639" y="0"/>
                </a:moveTo>
                <a:lnTo>
                  <a:pt x="308759" y="878774"/>
                </a:lnTo>
                <a:lnTo>
                  <a:pt x="23751" y="1995055"/>
                </a:lnTo>
                <a:lnTo>
                  <a:pt x="0" y="2339439"/>
                </a:lnTo>
                <a:lnTo>
                  <a:pt x="47502" y="2743200"/>
                </a:lnTo>
                <a:lnTo>
                  <a:pt x="261257" y="3360717"/>
                </a:lnTo>
              </a:path>
            </a:pathLst>
          </a:cu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6" name="TextBox 5"/>
          <p:cNvSpPr txBox="1"/>
          <p:nvPr/>
        </p:nvSpPr>
        <p:spPr>
          <a:xfrm>
            <a:off x="497711" y="266218"/>
            <a:ext cx="6664004" cy="400110"/>
          </a:xfrm>
          <a:prstGeom prst="rect">
            <a:avLst/>
          </a:prstGeom>
          <a:noFill/>
        </p:spPr>
        <p:txBody>
          <a:bodyPr wrap="none" rtlCol="0">
            <a:spAutoFit/>
          </a:bodyPr>
          <a:lstStyle/>
          <a:p>
            <a:r>
              <a:rPr lang="en-AU" sz="2000" b="1" dirty="0" smtClean="0">
                <a:solidFill>
                  <a:schemeClr val="bg1"/>
                </a:solidFill>
              </a:rPr>
              <a:t>Geophysics – identifying Henty analogues i.e. </a:t>
            </a:r>
            <a:r>
              <a:rPr lang="en-AU" sz="2000" b="1" dirty="0" err="1" smtClean="0">
                <a:solidFill>
                  <a:schemeClr val="bg1"/>
                </a:solidFill>
              </a:rPr>
              <a:t>Moxon</a:t>
            </a:r>
            <a:endParaRPr lang="en-AU" sz="2000" b="1" dirty="0">
              <a:solidFill>
                <a:schemeClr val="bg1"/>
              </a:solidFill>
            </a:endParaRPr>
          </a:p>
        </p:txBody>
      </p:sp>
      <p:pic>
        <p:nvPicPr>
          <p:cNvPr id="7" name="Picture 10" descr="RTP_1VD_drapedRTP"/>
          <p:cNvPicPr>
            <a:picLocks noChangeAspect="1" noChangeArrowheads="1"/>
          </p:cNvPicPr>
          <p:nvPr/>
        </p:nvPicPr>
        <p:blipFill>
          <a:blip r:embed="rId3" cstate="print"/>
          <a:srcRect/>
          <a:stretch>
            <a:fillRect/>
          </a:stretch>
        </p:blipFill>
        <p:spPr bwMode="auto">
          <a:xfrm>
            <a:off x="5096435" y="1105825"/>
            <a:ext cx="3845684" cy="4976423"/>
          </a:xfrm>
          <a:prstGeom prst="rect">
            <a:avLst/>
          </a:prstGeom>
          <a:noFill/>
        </p:spPr>
      </p:pic>
      <p:cxnSp>
        <p:nvCxnSpPr>
          <p:cNvPr id="9" name="Straight Arrow Connector 8"/>
          <p:cNvCxnSpPr/>
          <p:nvPr/>
        </p:nvCxnSpPr>
        <p:spPr>
          <a:xfrm flipH="1" flipV="1">
            <a:off x="3497179" y="1892968"/>
            <a:ext cx="3948650" cy="149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679032" y="3801979"/>
            <a:ext cx="4331368"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1334045" y="1095497"/>
            <a:ext cx="6586797" cy="4940098"/>
          </a:xfrm>
          <a:prstGeom prst="rect">
            <a:avLst/>
          </a:prstGeom>
        </p:spPr>
      </p:pic>
      <p:sp>
        <p:nvSpPr>
          <p:cNvPr id="3" name="TextBox 2"/>
          <p:cNvSpPr txBox="1"/>
          <p:nvPr/>
        </p:nvSpPr>
        <p:spPr>
          <a:xfrm>
            <a:off x="617517" y="320634"/>
            <a:ext cx="2148345" cy="400110"/>
          </a:xfrm>
          <a:prstGeom prst="rect">
            <a:avLst/>
          </a:prstGeom>
          <a:noFill/>
        </p:spPr>
        <p:txBody>
          <a:bodyPr wrap="none" rtlCol="0">
            <a:spAutoFit/>
          </a:bodyPr>
          <a:lstStyle/>
          <a:p>
            <a:r>
              <a:rPr lang="en-AU" sz="2000" b="1" dirty="0" err="1" smtClean="0">
                <a:solidFill>
                  <a:schemeClr val="bg1"/>
                </a:solidFill>
              </a:rPr>
              <a:t>Moxon</a:t>
            </a:r>
            <a:r>
              <a:rPr lang="en-AU" sz="2000" b="1" dirty="0" smtClean="0">
                <a:solidFill>
                  <a:schemeClr val="bg1"/>
                </a:solidFill>
              </a:rPr>
              <a:t> drill hole</a:t>
            </a:r>
            <a:endParaRPr lang="en-AU" sz="2000" b="1"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94805" y="154379"/>
            <a:ext cx="8233560" cy="617517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34F4EB3-0810-4504-967D-42EBB0680211}" type="slidenum">
              <a:rPr lang="en-AU" smtClean="0"/>
              <a:pPr>
                <a:defRPr/>
              </a:pPr>
              <a:t>24</a:t>
            </a:fld>
            <a:endParaRPr lang="en-AU" dirty="0"/>
          </a:p>
        </p:txBody>
      </p:sp>
      <p:pic>
        <p:nvPicPr>
          <p:cNvPr id="1028" name="Picture 4" descr="C:\alPresentations\TMC_May2012\IMGP8437.JPG"/>
          <p:cNvPicPr>
            <a:picLocks noChangeAspect="1" noChangeArrowheads="1"/>
          </p:cNvPicPr>
          <p:nvPr/>
        </p:nvPicPr>
        <p:blipFill>
          <a:blip r:embed="rId2" cstate="print"/>
          <a:srcRect/>
          <a:stretch>
            <a:fillRect/>
          </a:stretch>
        </p:blipFill>
        <p:spPr bwMode="auto">
          <a:xfrm>
            <a:off x="2262433" y="2286001"/>
            <a:ext cx="6881567" cy="4572000"/>
          </a:xfrm>
          <a:prstGeom prst="rect">
            <a:avLst/>
          </a:prstGeom>
          <a:noFill/>
        </p:spPr>
      </p:pic>
      <p:pic>
        <p:nvPicPr>
          <p:cNvPr id="1026" name="Picture 1" descr="image001"/>
          <p:cNvPicPr>
            <a:picLocks noChangeAspect="1" noChangeArrowheads="1"/>
          </p:cNvPicPr>
          <p:nvPr/>
        </p:nvPicPr>
        <p:blipFill>
          <a:blip r:embed="rId3" cstate="print"/>
          <a:srcRect/>
          <a:stretch>
            <a:fillRect/>
          </a:stretch>
        </p:blipFill>
        <p:spPr bwMode="auto">
          <a:xfrm>
            <a:off x="0" y="0"/>
            <a:ext cx="6515100" cy="4562475"/>
          </a:xfrm>
          <a:prstGeom prst="rect">
            <a:avLst/>
          </a:prstGeom>
          <a:noFill/>
          <a:ln w="9525">
            <a:noFill/>
            <a:miter lim="800000"/>
            <a:headEnd/>
            <a:tailEnd/>
          </a:ln>
        </p:spPr>
      </p:pic>
      <p:pic>
        <p:nvPicPr>
          <p:cNvPr id="6" name="Picture 5" descr="photo.JPG"/>
          <p:cNvPicPr>
            <a:picLocks noChangeAspect="1"/>
          </p:cNvPicPr>
          <p:nvPr/>
        </p:nvPicPr>
        <p:blipFill>
          <a:blip r:embed="rId4" cstate="print"/>
          <a:stretch>
            <a:fillRect/>
          </a:stretch>
        </p:blipFill>
        <p:spPr>
          <a:xfrm rot="5400000">
            <a:off x="-426654" y="3855654"/>
            <a:ext cx="3413234" cy="2559926"/>
          </a:xfrm>
          <a:prstGeom prst="rect">
            <a:avLst/>
          </a:prstGeom>
        </p:spPr>
      </p:pic>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580993" y="1"/>
            <a:ext cx="3563008" cy="2672256"/>
          </a:xfrm>
          <a:prstGeom prst="rect">
            <a:avLst/>
          </a:prstGeom>
        </p:spPr>
      </p:pic>
      <p:pic>
        <p:nvPicPr>
          <p:cNvPr id="9" name="Picture 2" descr="Y:\geology\Photos\Will's Pics\IMGP8487.JPG"/>
          <p:cNvPicPr>
            <a:picLocks noChangeAspect="1" noChangeArrowheads="1"/>
          </p:cNvPicPr>
          <p:nvPr/>
        </p:nvPicPr>
        <p:blipFill>
          <a:blip r:embed="rId6" cstate="print"/>
          <a:srcRect/>
          <a:stretch>
            <a:fillRect/>
          </a:stretch>
        </p:blipFill>
        <p:spPr bwMode="auto">
          <a:xfrm>
            <a:off x="2637544" y="3505200"/>
            <a:ext cx="1849120" cy="2773680"/>
          </a:xfrm>
          <a:prstGeom prst="rect">
            <a:avLst/>
          </a:prstGeom>
          <a:noFill/>
        </p:spPr>
      </p:pic>
      <p:pic>
        <p:nvPicPr>
          <p:cNvPr id="1027" name="Picture 3" descr="C:\Users\alorrigan\Pictures\2012_09_05Dargues\DR_TSF site.JPG"/>
          <p:cNvPicPr>
            <a:picLocks noChangeAspect="1" noChangeArrowheads="1"/>
          </p:cNvPicPr>
          <p:nvPr/>
        </p:nvPicPr>
        <p:blipFill>
          <a:blip r:embed="rId7" cstate="print"/>
          <a:srcRect t="10730" r="44151"/>
          <a:stretch>
            <a:fillRect/>
          </a:stretch>
        </p:blipFill>
        <p:spPr bwMode="auto">
          <a:xfrm>
            <a:off x="2514601" y="2632841"/>
            <a:ext cx="3965027" cy="4225159"/>
          </a:xfrm>
          <a:prstGeom prst="rect">
            <a:avLst/>
          </a:prstGeom>
          <a:noFill/>
        </p:spPr>
      </p:pic>
      <p:sp>
        <p:nvSpPr>
          <p:cNvPr id="10" name="TextBox 9"/>
          <p:cNvSpPr txBox="1"/>
          <p:nvPr/>
        </p:nvSpPr>
        <p:spPr>
          <a:xfrm>
            <a:off x="771896" y="332509"/>
            <a:ext cx="1935723" cy="523220"/>
          </a:xfrm>
          <a:prstGeom prst="rect">
            <a:avLst/>
          </a:prstGeom>
          <a:noFill/>
        </p:spPr>
        <p:txBody>
          <a:bodyPr wrap="none" rtlCol="0">
            <a:spAutoFit/>
          </a:bodyPr>
          <a:lstStyle/>
          <a:p>
            <a:r>
              <a:rPr lang="en-AU" sz="2800" b="1" dirty="0" smtClean="0">
                <a:solidFill>
                  <a:schemeClr val="bg1"/>
                </a:solidFill>
              </a:rPr>
              <a:t>Teamwork</a:t>
            </a:r>
            <a:endParaRPr lang="en-AU" sz="2800" b="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alorrigan\Pictures\2013-03-17\721.JPG"/>
          <p:cNvPicPr>
            <a:picLocks noChangeAspect="1" noChangeArrowheads="1"/>
          </p:cNvPicPr>
          <p:nvPr/>
        </p:nvPicPr>
        <p:blipFill>
          <a:blip r:embed="rId2" cstate="print"/>
          <a:srcRect/>
          <a:stretch>
            <a:fillRect/>
          </a:stretch>
        </p:blipFill>
        <p:spPr bwMode="auto">
          <a:xfrm>
            <a:off x="744279" y="1028523"/>
            <a:ext cx="7452360" cy="4968240"/>
          </a:xfrm>
          <a:prstGeom prst="rect">
            <a:avLst/>
          </a:prstGeom>
          <a:noFill/>
        </p:spPr>
      </p:pic>
      <p:sp>
        <p:nvSpPr>
          <p:cNvPr id="3" name="TextBox 2"/>
          <p:cNvSpPr txBox="1"/>
          <p:nvPr/>
        </p:nvSpPr>
        <p:spPr>
          <a:xfrm>
            <a:off x="467832" y="244548"/>
            <a:ext cx="4198585" cy="523220"/>
          </a:xfrm>
          <a:prstGeom prst="rect">
            <a:avLst/>
          </a:prstGeom>
          <a:noFill/>
        </p:spPr>
        <p:txBody>
          <a:bodyPr wrap="none" rtlCol="0">
            <a:spAutoFit/>
          </a:bodyPr>
          <a:lstStyle/>
          <a:p>
            <a:r>
              <a:rPr lang="en-AU" sz="2800" b="1" dirty="0" smtClean="0">
                <a:solidFill>
                  <a:schemeClr val="bg1"/>
                </a:solidFill>
              </a:rPr>
              <a:t>Henty? I’ll drink to that!</a:t>
            </a:r>
            <a:endParaRPr lang="en-AU" sz="2800" b="1"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34F4EB3-0810-4504-967D-42EBB0680211}" type="slidenum">
              <a:rPr lang="en-AU" smtClean="0"/>
              <a:pPr>
                <a:defRPr/>
              </a:pPr>
              <a:t>26</a:t>
            </a:fld>
            <a:endParaRPr lang="en-AU" dirty="0"/>
          </a:p>
        </p:txBody>
      </p:sp>
      <p:pic>
        <p:nvPicPr>
          <p:cNvPr id="3" name="Picture 2" descr="Cradle2013.jpg"/>
          <p:cNvPicPr>
            <a:picLocks noChangeAspect="1"/>
          </p:cNvPicPr>
          <p:nvPr/>
        </p:nvPicPr>
        <p:blipFill>
          <a:blip r:embed="rId2" cstate="print"/>
          <a:stretch>
            <a:fillRect/>
          </a:stretch>
        </p:blipFill>
        <p:spPr>
          <a:xfrm>
            <a:off x="2138473" y="0"/>
            <a:ext cx="4836485" cy="6448647"/>
          </a:xfrm>
          <a:prstGeom prst="rect">
            <a:avLst/>
          </a:prstGeom>
        </p:spPr>
      </p:pic>
      <p:sp>
        <p:nvSpPr>
          <p:cNvPr id="4" name="Rectangle 3"/>
          <p:cNvSpPr/>
          <p:nvPr/>
        </p:nvSpPr>
        <p:spPr>
          <a:xfrm>
            <a:off x="0" y="6220047"/>
            <a:ext cx="9144000" cy="637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L025A Mount Read Volcanics - the Holy Host.jpg"/>
          <p:cNvPicPr>
            <a:picLocks noChangeAspect="1"/>
          </p:cNvPicPr>
          <p:nvPr/>
        </p:nvPicPr>
        <p:blipFill>
          <a:blip r:embed="rId3" cstate="print"/>
          <a:srcRect b="743"/>
          <a:stretch>
            <a:fillRect/>
          </a:stretch>
        </p:blipFill>
        <p:spPr>
          <a:xfrm>
            <a:off x="4320365" y="947494"/>
            <a:ext cx="4033016" cy="5451091"/>
          </a:xfrm>
          <a:prstGeom prst="rect">
            <a:avLst/>
          </a:prstGeom>
        </p:spPr>
      </p:pic>
      <p:sp>
        <p:nvSpPr>
          <p:cNvPr id="3" name="TextBox 2"/>
          <p:cNvSpPr txBox="1"/>
          <p:nvPr/>
        </p:nvSpPr>
        <p:spPr>
          <a:xfrm>
            <a:off x="368491" y="272955"/>
            <a:ext cx="8488430" cy="400110"/>
          </a:xfrm>
          <a:prstGeom prst="rect">
            <a:avLst/>
          </a:prstGeom>
          <a:noFill/>
        </p:spPr>
        <p:txBody>
          <a:bodyPr wrap="square" rtlCol="0">
            <a:spAutoFit/>
          </a:bodyPr>
          <a:lstStyle/>
          <a:p>
            <a:r>
              <a:rPr lang="en-AU" sz="2000" b="1" dirty="0" smtClean="0">
                <a:solidFill>
                  <a:schemeClr val="bg1"/>
                </a:solidFill>
                <a:latin typeface="+mj-lt"/>
              </a:rPr>
              <a:t>Some geological background – in good company</a:t>
            </a:r>
            <a:endParaRPr lang="en-AU" sz="2000" b="1" dirty="0">
              <a:solidFill>
                <a:schemeClr val="bg1"/>
              </a:solidFill>
              <a:latin typeface="+mj-lt"/>
            </a:endParaRPr>
          </a:p>
        </p:txBody>
      </p:sp>
      <p:sp>
        <p:nvSpPr>
          <p:cNvPr id="4" name="Rectangle 3"/>
          <p:cNvSpPr/>
          <p:nvPr/>
        </p:nvSpPr>
        <p:spPr>
          <a:xfrm>
            <a:off x="5085536" y="4026090"/>
            <a:ext cx="887105" cy="30025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p:cNvSpPr/>
          <p:nvPr/>
        </p:nvSpPr>
        <p:spPr>
          <a:xfrm>
            <a:off x="6461623" y="3822632"/>
            <a:ext cx="60671" cy="442033"/>
          </a:xfrm>
          <a:custGeom>
            <a:avLst/>
            <a:gdLst>
              <a:gd name="connsiteX0" fmla="*/ 21668 w 60671"/>
              <a:gd name="connsiteY0" fmla="*/ 0 h 442033"/>
              <a:gd name="connsiteX1" fmla="*/ 0 w 60671"/>
              <a:gd name="connsiteY1" fmla="*/ 91007 h 442033"/>
              <a:gd name="connsiteX2" fmla="*/ 8667 w 60671"/>
              <a:gd name="connsiteY2" fmla="*/ 195015 h 442033"/>
              <a:gd name="connsiteX3" fmla="*/ 56337 w 60671"/>
              <a:gd name="connsiteY3" fmla="*/ 342359 h 442033"/>
              <a:gd name="connsiteX4" fmla="*/ 60671 w 60671"/>
              <a:gd name="connsiteY4" fmla="*/ 442033 h 442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71" h="442033">
                <a:moveTo>
                  <a:pt x="21668" y="0"/>
                </a:moveTo>
                <a:lnTo>
                  <a:pt x="0" y="91007"/>
                </a:lnTo>
                <a:lnTo>
                  <a:pt x="8667" y="195015"/>
                </a:lnTo>
                <a:lnTo>
                  <a:pt x="56337" y="342359"/>
                </a:lnTo>
                <a:lnTo>
                  <a:pt x="60671" y="442033"/>
                </a:ln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7" name="Freeform 6"/>
          <p:cNvSpPr/>
          <p:nvPr/>
        </p:nvSpPr>
        <p:spPr>
          <a:xfrm>
            <a:off x="6656234" y="3429881"/>
            <a:ext cx="21668" cy="73672"/>
          </a:xfrm>
          <a:custGeom>
            <a:avLst/>
            <a:gdLst>
              <a:gd name="connsiteX0" fmla="*/ 0 w 21668"/>
              <a:gd name="connsiteY0" fmla="*/ 73672 h 73672"/>
              <a:gd name="connsiteX1" fmla="*/ 21668 w 21668"/>
              <a:gd name="connsiteY1" fmla="*/ 0 h 73672"/>
            </a:gdLst>
            <a:ahLst/>
            <a:cxnLst>
              <a:cxn ang="0">
                <a:pos x="connsiteX0" y="connsiteY0"/>
              </a:cxn>
              <a:cxn ang="0">
                <a:pos x="connsiteX1" y="connsiteY1"/>
              </a:cxn>
            </a:cxnLst>
            <a:rect l="l" t="t" r="r" b="b"/>
            <a:pathLst>
              <a:path w="21668" h="73672">
                <a:moveTo>
                  <a:pt x="0" y="73672"/>
                </a:moveTo>
                <a:lnTo>
                  <a:pt x="21668" y="0"/>
                </a:ln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3" name="Freeform 12"/>
          <p:cNvSpPr/>
          <p:nvPr/>
        </p:nvSpPr>
        <p:spPr>
          <a:xfrm>
            <a:off x="2405270" y="2938007"/>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9" name="Group 28"/>
          <p:cNvGrpSpPr/>
          <p:nvPr/>
        </p:nvGrpSpPr>
        <p:grpSpPr>
          <a:xfrm>
            <a:off x="352839" y="1685926"/>
            <a:ext cx="2095086" cy="2131116"/>
            <a:chOff x="352839" y="1685926"/>
            <a:chExt cx="2095086" cy="2131116"/>
          </a:xfrm>
        </p:grpSpPr>
        <p:grpSp>
          <p:nvGrpSpPr>
            <p:cNvPr id="17" name="Group 16"/>
            <p:cNvGrpSpPr/>
            <p:nvPr/>
          </p:nvGrpSpPr>
          <p:grpSpPr>
            <a:xfrm>
              <a:off x="352839" y="1685926"/>
              <a:ext cx="2095086" cy="2131116"/>
              <a:chOff x="2087217" y="2488758"/>
              <a:chExt cx="1455089" cy="1570383"/>
            </a:xfrm>
            <a:solidFill>
              <a:schemeClr val="bg1">
                <a:lumMod val="75000"/>
              </a:schemeClr>
            </a:solidFill>
          </p:grpSpPr>
          <p:sp>
            <p:nvSpPr>
              <p:cNvPr id="15" name="Freeform 14"/>
              <p:cNvSpPr/>
              <p:nvPr/>
            </p:nvSpPr>
            <p:spPr>
              <a:xfrm>
                <a:off x="2115047" y="2488758"/>
                <a:ext cx="1427259" cy="1570383"/>
              </a:xfrm>
              <a:custGeom>
                <a:avLst/>
                <a:gdLst>
                  <a:gd name="connsiteX0" fmla="*/ 0 w 1427259"/>
                  <a:gd name="connsiteY0" fmla="*/ 0 h 1570383"/>
                  <a:gd name="connsiteX1" fmla="*/ 43732 w 1427259"/>
                  <a:gd name="connsiteY1" fmla="*/ 27830 h 1570383"/>
                  <a:gd name="connsiteX2" fmla="*/ 83489 w 1427259"/>
                  <a:gd name="connsiteY2" fmla="*/ 59635 h 1570383"/>
                  <a:gd name="connsiteX3" fmla="*/ 143123 w 1427259"/>
                  <a:gd name="connsiteY3" fmla="*/ 83489 h 1570383"/>
                  <a:gd name="connsiteX4" fmla="*/ 190831 w 1427259"/>
                  <a:gd name="connsiteY4" fmla="*/ 107343 h 1570383"/>
                  <a:gd name="connsiteX5" fmla="*/ 222636 w 1427259"/>
                  <a:gd name="connsiteY5" fmla="*/ 87465 h 1570383"/>
                  <a:gd name="connsiteX6" fmla="*/ 270344 w 1427259"/>
                  <a:gd name="connsiteY6" fmla="*/ 111319 h 1570383"/>
                  <a:gd name="connsiteX7" fmla="*/ 377687 w 1427259"/>
                  <a:gd name="connsiteY7" fmla="*/ 147099 h 1570383"/>
                  <a:gd name="connsiteX8" fmla="*/ 429370 w 1427259"/>
                  <a:gd name="connsiteY8" fmla="*/ 190832 h 1570383"/>
                  <a:gd name="connsiteX9" fmla="*/ 508883 w 1427259"/>
                  <a:gd name="connsiteY9" fmla="*/ 226612 h 1570383"/>
                  <a:gd name="connsiteX10" fmla="*/ 592372 w 1427259"/>
                  <a:gd name="connsiteY10" fmla="*/ 270345 h 1570383"/>
                  <a:gd name="connsiteX11" fmla="*/ 675861 w 1427259"/>
                  <a:gd name="connsiteY11" fmla="*/ 278296 h 1570383"/>
                  <a:gd name="connsiteX12" fmla="*/ 719593 w 1427259"/>
                  <a:gd name="connsiteY12" fmla="*/ 262393 h 1570383"/>
                  <a:gd name="connsiteX13" fmla="*/ 731520 w 1427259"/>
                  <a:gd name="connsiteY13" fmla="*/ 278296 h 1570383"/>
                  <a:gd name="connsiteX14" fmla="*/ 787179 w 1427259"/>
                  <a:gd name="connsiteY14" fmla="*/ 242515 h 1570383"/>
                  <a:gd name="connsiteX15" fmla="*/ 822960 w 1427259"/>
                  <a:gd name="connsiteY15" fmla="*/ 254442 h 1570383"/>
                  <a:gd name="connsiteX16" fmla="*/ 818984 w 1427259"/>
                  <a:gd name="connsiteY16" fmla="*/ 266369 h 1570383"/>
                  <a:gd name="connsiteX17" fmla="*/ 842838 w 1427259"/>
                  <a:gd name="connsiteY17" fmla="*/ 282272 h 1570383"/>
                  <a:gd name="connsiteX18" fmla="*/ 874643 w 1427259"/>
                  <a:gd name="connsiteY18" fmla="*/ 314077 h 1570383"/>
                  <a:gd name="connsiteX19" fmla="*/ 934278 w 1427259"/>
                  <a:gd name="connsiteY19" fmla="*/ 393590 h 1570383"/>
                  <a:gd name="connsiteX20" fmla="*/ 934278 w 1427259"/>
                  <a:gd name="connsiteY20" fmla="*/ 377687 h 1570383"/>
                  <a:gd name="connsiteX21" fmla="*/ 894522 w 1427259"/>
                  <a:gd name="connsiteY21" fmla="*/ 333955 h 1570383"/>
                  <a:gd name="connsiteX22" fmla="*/ 886570 w 1427259"/>
                  <a:gd name="connsiteY22" fmla="*/ 302150 h 1570383"/>
                  <a:gd name="connsiteX23" fmla="*/ 866692 w 1427259"/>
                  <a:gd name="connsiteY23" fmla="*/ 266369 h 1570383"/>
                  <a:gd name="connsiteX24" fmla="*/ 866692 w 1427259"/>
                  <a:gd name="connsiteY24" fmla="*/ 266369 h 1570383"/>
                  <a:gd name="connsiteX25" fmla="*/ 830911 w 1427259"/>
                  <a:gd name="connsiteY25" fmla="*/ 214685 h 1570383"/>
                  <a:gd name="connsiteX26" fmla="*/ 830911 w 1427259"/>
                  <a:gd name="connsiteY26" fmla="*/ 214685 h 1570383"/>
                  <a:gd name="connsiteX27" fmla="*/ 874643 w 1427259"/>
                  <a:gd name="connsiteY27" fmla="*/ 186856 h 1570383"/>
                  <a:gd name="connsiteX28" fmla="*/ 930303 w 1427259"/>
                  <a:gd name="connsiteY28" fmla="*/ 190832 h 1570383"/>
                  <a:gd name="connsiteX29" fmla="*/ 978010 w 1427259"/>
                  <a:gd name="connsiteY29" fmla="*/ 194807 h 1570383"/>
                  <a:gd name="connsiteX30" fmla="*/ 978010 w 1427259"/>
                  <a:gd name="connsiteY30" fmla="*/ 194807 h 1570383"/>
                  <a:gd name="connsiteX31" fmla="*/ 1037645 w 1427259"/>
                  <a:gd name="connsiteY31" fmla="*/ 178905 h 1570383"/>
                  <a:gd name="connsiteX32" fmla="*/ 1069450 w 1427259"/>
                  <a:gd name="connsiteY32" fmla="*/ 198783 h 1570383"/>
                  <a:gd name="connsiteX33" fmla="*/ 1097280 w 1427259"/>
                  <a:gd name="connsiteY33" fmla="*/ 182880 h 1570383"/>
                  <a:gd name="connsiteX34" fmla="*/ 1121134 w 1427259"/>
                  <a:gd name="connsiteY34" fmla="*/ 147099 h 1570383"/>
                  <a:gd name="connsiteX35" fmla="*/ 1141012 w 1427259"/>
                  <a:gd name="connsiteY35" fmla="*/ 115294 h 1570383"/>
                  <a:gd name="connsiteX36" fmla="*/ 1204623 w 1427259"/>
                  <a:gd name="connsiteY36" fmla="*/ 127221 h 1570383"/>
                  <a:gd name="connsiteX37" fmla="*/ 1240403 w 1427259"/>
                  <a:gd name="connsiteY37" fmla="*/ 131197 h 1570383"/>
                  <a:gd name="connsiteX38" fmla="*/ 1260282 w 1427259"/>
                  <a:gd name="connsiteY38" fmla="*/ 91440 h 1570383"/>
                  <a:gd name="connsiteX39" fmla="*/ 1292087 w 1427259"/>
                  <a:gd name="connsiteY39" fmla="*/ 67586 h 1570383"/>
                  <a:gd name="connsiteX40" fmla="*/ 1319916 w 1427259"/>
                  <a:gd name="connsiteY40" fmla="*/ 83489 h 1570383"/>
                  <a:gd name="connsiteX41" fmla="*/ 1347746 w 1427259"/>
                  <a:gd name="connsiteY41" fmla="*/ 103367 h 1570383"/>
                  <a:gd name="connsiteX42" fmla="*/ 1375576 w 1427259"/>
                  <a:gd name="connsiteY42" fmla="*/ 127221 h 1570383"/>
                  <a:gd name="connsiteX43" fmla="*/ 1419308 w 1427259"/>
                  <a:gd name="connsiteY43" fmla="*/ 182880 h 1570383"/>
                  <a:gd name="connsiteX44" fmla="*/ 1399430 w 1427259"/>
                  <a:gd name="connsiteY44" fmla="*/ 226612 h 1570383"/>
                  <a:gd name="connsiteX45" fmla="*/ 1399430 w 1427259"/>
                  <a:gd name="connsiteY45" fmla="*/ 226612 h 1570383"/>
                  <a:gd name="connsiteX46" fmla="*/ 1391478 w 1427259"/>
                  <a:gd name="connsiteY46" fmla="*/ 282272 h 1570383"/>
                  <a:gd name="connsiteX47" fmla="*/ 1415332 w 1427259"/>
                  <a:gd name="connsiteY47" fmla="*/ 322028 h 1570383"/>
                  <a:gd name="connsiteX48" fmla="*/ 1427259 w 1427259"/>
                  <a:gd name="connsiteY48" fmla="*/ 329979 h 1570383"/>
                  <a:gd name="connsiteX49" fmla="*/ 1407381 w 1427259"/>
                  <a:gd name="connsiteY49" fmla="*/ 381663 h 1570383"/>
                  <a:gd name="connsiteX50" fmla="*/ 1395454 w 1427259"/>
                  <a:gd name="connsiteY50" fmla="*/ 425395 h 1570383"/>
                  <a:gd name="connsiteX51" fmla="*/ 1391478 w 1427259"/>
                  <a:gd name="connsiteY51" fmla="*/ 453225 h 1570383"/>
                  <a:gd name="connsiteX52" fmla="*/ 1403405 w 1427259"/>
                  <a:gd name="connsiteY52" fmla="*/ 481054 h 1570383"/>
                  <a:gd name="connsiteX53" fmla="*/ 1415332 w 1427259"/>
                  <a:gd name="connsiteY53" fmla="*/ 496957 h 1570383"/>
                  <a:gd name="connsiteX54" fmla="*/ 1407381 w 1427259"/>
                  <a:gd name="connsiteY54" fmla="*/ 540689 h 1570383"/>
                  <a:gd name="connsiteX55" fmla="*/ 1391478 w 1427259"/>
                  <a:gd name="connsiteY55" fmla="*/ 596348 h 1570383"/>
                  <a:gd name="connsiteX56" fmla="*/ 1391478 w 1427259"/>
                  <a:gd name="connsiteY56" fmla="*/ 596348 h 1570383"/>
                  <a:gd name="connsiteX57" fmla="*/ 1403405 w 1427259"/>
                  <a:gd name="connsiteY57" fmla="*/ 655983 h 1570383"/>
                  <a:gd name="connsiteX58" fmla="*/ 1391478 w 1427259"/>
                  <a:gd name="connsiteY58" fmla="*/ 699715 h 1570383"/>
                  <a:gd name="connsiteX59" fmla="*/ 1403405 w 1427259"/>
                  <a:gd name="connsiteY59" fmla="*/ 735496 h 1570383"/>
                  <a:gd name="connsiteX60" fmla="*/ 1419308 w 1427259"/>
                  <a:gd name="connsiteY60" fmla="*/ 787179 h 1570383"/>
                  <a:gd name="connsiteX61" fmla="*/ 1407381 w 1427259"/>
                  <a:gd name="connsiteY61" fmla="*/ 834887 h 1570383"/>
                  <a:gd name="connsiteX62" fmla="*/ 1383527 w 1427259"/>
                  <a:gd name="connsiteY62" fmla="*/ 858741 h 1570383"/>
                  <a:gd name="connsiteX63" fmla="*/ 1391478 w 1427259"/>
                  <a:gd name="connsiteY63" fmla="*/ 822960 h 1570383"/>
                  <a:gd name="connsiteX64" fmla="*/ 1375576 w 1427259"/>
                  <a:gd name="connsiteY64" fmla="*/ 751399 h 1570383"/>
                  <a:gd name="connsiteX65" fmla="*/ 1319916 w 1427259"/>
                  <a:gd name="connsiteY65" fmla="*/ 751399 h 1570383"/>
                  <a:gd name="connsiteX66" fmla="*/ 1319916 w 1427259"/>
                  <a:gd name="connsiteY66" fmla="*/ 751399 h 1570383"/>
                  <a:gd name="connsiteX67" fmla="*/ 1296063 w 1427259"/>
                  <a:gd name="connsiteY67" fmla="*/ 830912 h 1570383"/>
                  <a:gd name="connsiteX68" fmla="*/ 1280160 w 1427259"/>
                  <a:gd name="connsiteY68" fmla="*/ 862717 h 1570383"/>
                  <a:gd name="connsiteX69" fmla="*/ 1280160 w 1427259"/>
                  <a:gd name="connsiteY69" fmla="*/ 898498 h 1570383"/>
                  <a:gd name="connsiteX70" fmla="*/ 1272209 w 1427259"/>
                  <a:gd name="connsiteY70" fmla="*/ 926327 h 1570383"/>
                  <a:gd name="connsiteX71" fmla="*/ 1280160 w 1427259"/>
                  <a:gd name="connsiteY71" fmla="*/ 970059 h 1570383"/>
                  <a:gd name="connsiteX72" fmla="*/ 1248355 w 1427259"/>
                  <a:gd name="connsiteY72" fmla="*/ 1009816 h 1570383"/>
                  <a:gd name="connsiteX73" fmla="*/ 1256306 w 1427259"/>
                  <a:gd name="connsiteY73" fmla="*/ 1057524 h 1570383"/>
                  <a:gd name="connsiteX74" fmla="*/ 1240403 w 1427259"/>
                  <a:gd name="connsiteY74" fmla="*/ 1089329 h 1570383"/>
                  <a:gd name="connsiteX75" fmla="*/ 1236428 w 1427259"/>
                  <a:gd name="connsiteY75" fmla="*/ 1129085 h 1570383"/>
                  <a:gd name="connsiteX76" fmla="*/ 1224501 w 1427259"/>
                  <a:gd name="connsiteY76" fmla="*/ 1152939 h 1570383"/>
                  <a:gd name="connsiteX77" fmla="*/ 1236428 w 1427259"/>
                  <a:gd name="connsiteY77" fmla="*/ 1188720 h 1570383"/>
                  <a:gd name="connsiteX78" fmla="*/ 1248355 w 1427259"/>
                  <a:gd name="connsiteY78" fmla="*/ 1164866 h 1570383"/>
                  <a:gd name="connsiteX79" fmla="*/ 1280160 w 1427259"/>
                  <a:gd name="connsiteY79" fmla="*/ 1184745 h 1570383"/>
                  <a:gd name="connsiteX80" fmla="*/ 1264257 w 1427259"/>
                  <a:gd name="connsiteY80" fmla="*/ 1236428 h 1570383"/>
                  <a:gd name="connsiteX81" fmla="*/ 1280160 w 1427259"/>
                  <a:gd name="connsiteY81" fmla="*/ 1284136 h 1570383"/>
                  <a:gd name="connsiteX82" fmla="*/ 1280160 w 1427259"/>
                  <a:gd name="connsiteY82" fmla="*/ 1327868 h 1570383"/>
                  <a:gd name="connsiteX83" fmla="*/ 1300038 w 1427259"/>
                  <a:gd name="connsiteY83" fmla="*/ 1367625 h 1570383"/>
                  <a:gd name="connsiteX84" fmla="*/ 1256306 w 1427259"/>
                  <a:gd name="connsiteY84" fmla="*/ 1363649 h 1570383"/>
                  <a:gd name="connsiteX85" fmla="*/ 1244379 w 1427259"/>
                  <a:gd name="connsiteY85" fmla="*/ 1311965 h 1570383"/>
                  <a:gd name="connsiteX86" fmla="*/ 1232452 w 1427259"/>
                  <a:gd name="connsiteY86" fmla="*/ 1307990 h 1570383"/>
                  <a:gd name="connsiteX87" fmla="*/ 1212574 w 1427259"/>
                  <a:gd name="connsiteY87" fmla="*/ 1335819 h 1570383"/>
                  <a:gd name="connsiteX88" fmla="*/ 1208598 w 1427259"/>
                  <a:gd name="connsiteY88" fmla="*/ 1359673 h 1570383"/>
                  <a:gd name="connsiteX89" fmla="*/ 1168842 w 1427259"/>
                  <a:gd name="connsiteY89" fmla="*/ 1339795 h 1570383"/>
                  <a:gd name="connsiteX90" fmla="*/ 1164866 w 1427259"/>
                  <a:gd name="connsiteY90" fmla="*/ 1319917 h 1570383"/>
                  <a:gd name="connsiteX91" fmla="*/ 1180769 w 1427259"/>
                  <a:gd name="connsiteY91" fmla="*/ 1307990 h 1570383"/>
                  <a:gd name="connsiteX92" fmla="*/ 1172817 w 1427259"/>
                  <a:gd name="connsiteY92" fmla="*/ 1288112 h 1570383"/>
                  <a:gd name="connsiteX93" fmla="*/ 1144988 w 1427259"/>
                  <a:gd name="connsiteY93" fmla="*/ 1232452 h 1570383"/>
                  <a:gd name="connsiteX94" fmla="*/ 1152939 w 1427259"/>
                  <a:gd name="connsiteY94" fmla="*/ 1204623 h 1570383"/>
                  <a:gd name="connsiteX95" fmla="*/ 1204623 w 1427259"/>
                  <a:gd name="connsiteY95" fmla="*/ 1244379 h 1570383"/>
                  <a:gd name="connsiteX96" fmla="*/ 1224501 w 1427259"/>
                  <a:gd name="connsiteY96" fmla="*/ 1244379 h 1570383"/>
                  <a:gd name="connsiteX97" fmla="*/ 1196671 w 1427259"/>
                  <a:gd name="connsiteY97" fmla="*/ 1184745 h 1570383"/>
                  <a:gd name="connsiteX98" fmla="*/ 1137036 w 1427259"/>
                  <a:gd name="connsiteY98" fmla="*/ 1160891 h 1570383"/>
                  <a:gd name="connsiteX99" fmla="*/ 1109207 w 1427259"/>
                  <a:gd name="connsiteY99" fmla="*/ 1152939 h 1570383"/>
                  <a:gd name="connsiteX100" fmla="*/ 1085353 w 1427259"/>
                  <a:gd name="connsiteY100" fmla="*/ 1164866 h 1570383"/>
                  <a:gd name="connsiteX101" fmla="*/ 1101256 w 1427259"/>
                  <a:gd name="connsiteY101" fmla="*/ 1188720 h 1570383"/>
                  <a:gd name="connsiteX102" fmla="*/ 1101256 w 1427259"/>
                  <a:gd name="connsiteY102" fmla="*/ 1224501 h 1570383"/>
                  <a:gd name="connsiteX103" fmla="*/ 1089329 w 1427259"/>
                  <a:gd name="connsiteY103" fmla="*/ 1248355 h 1570383"/>
                  <a:gd name="connsiteX104" fmla="*/ 1089329 w 1427259"/>
                  <a:gd name="connsiteY104" fmla="*/ 1248355 h 1570383"/>
                  <a:gd name="connsiteX105" fmla="*/ 1061499 w 1427259"/>
                  <a:gd name="connsiteY105" fmla="*/ 1200647 h 1570383"/>
                  <a:gd name="connsiteX106" fmla="*/ 1045596 w 1427259"/>
                  <a:gd name="connsiteY106" fmla="*/ 1172818 h 1570383"/>
                  <a:gd name="connsiteX107" fmla="*/ 1033670 w 1427259"/>
                  <a:gd name="connsiteY107" fmla="*/ 1200647 h 1570383"/>
                  <a:gd name="connsiteX108" fmla="*/ 1029694 w 1427259"/>
                  <a:gd name="connsiteY108" fmla="*/ 1224501 h 1570383"/>
                  <a:gd name="connsiteX109" fmla="*/ 1013791 w 1427259"/>
                  <a:gd name="connsiteY109" fmla="*/ 1256306 h 1570383"/>
                  <a:gd name="connsiteX110" fmla="*/ 1045596 w 1427259"/>
                  <a:gd name="connsiteY110" fmla="*/ 1284136 h 1570383"/>
                  <a:gd name="connsiteX111" fmla="*/ 1065475 w 1427259"/>
                  <a:gd name="connsiteY111" fmla="*/ 1335819 h 1570383"/>
                  <a:gd name="connsiteX112" fmla="*/ 1053548 w 1427259"/>
                  <a:gd name="connsiteY112" fmla="*/ 1371600 h 1570383"/>
                  <a:gd name="connsiteX113" fmla="*/ 1053548 w 1427259"/>
                  <a:gd name="connsiteY113" fmla="*/ 1371600 h 1570383"/>
                  <a:gd name="connsiteX114" fmla="*/ 1029694 w 1427259"/>
                  <a:gd name="connsiteY114" fmla="*/ 1419308 h 1570383"/>
                  <a:gd name="connsiteX115" fmla="*/ 1029694 w 1427259"/>
                  <a:gd name="connsiteY115" fmla="*/ 1419308 h 1570383"/>
                  <a:gd name="connsiteX116" fmla="*/ 1041621 w 1427259"/>
                  <a:gd name="connsiteY116" fmla="*/ 1474967 h 1570383"/>
                  <a:gd name="connsiteX117" fmla="*/ 1041621 w 1427259"/>
                  <a:gd name="connsiteY117" fmla="*/ 1474967 h 1570383"/>
                  <a:gd name="connsiteX118" fmla="*/ 1001864 w 1427259"/>
                  <a:gd name="connsiteY118" fmla="*/ 1518699 h 1570383"/>
                  <a:gd name="connsiteX119" fmla="*/ 958132 w 1427259"/>
                  <a:gd name="connsiteY119" fmla="*/ 1502797 h 1570383"/>
                  <a:gd name="connsiteX120" fmla="*/ 942230 w 1427259"/>
                  <a:gd name="connsiteY120" fmla="*/ 1470992 h 1570383"/>
                  <a:gd name="connsiteX121" fmla="*/ 974035 w 1427259"/>
                  <a:gd name="connsiteY121" fmla="*/ 1435211 h 1570383"/>
                  <a:gd name="connsiteX122" fmla="*/ 993913 w 1427259"/>
                  <a:gd name="connsiteY122" fmla="*/ 1391479 h 1570383"/>
                  <a:gd name="connsiteX123" fmla="*/ 1013791 w 1427259"/>
                  <a:gd name="connsiteY123" fmla="*/ 1371600 h 1570383"/>
                  <a:gd name="connsiteX124" fmla="*/ 1029694 w 1427259"/>
                  <a:gd name="connsiteY124" fmla="*/ 1347746 h 1570383"/>
                  <a:gd name="connsiteX125" fmla="*/ 1025718 w 1427259"/>
                  <a:gd name="connsiteY125" fmla="*/ 1315941 h 1570383"/>
                  <a:gd name="connsiteX126" fmla="*/ 1025718 w 1427259"/>
                  <a:gd name="connsiteY126" fmla="*/ 1315941 h 1570383"/>
                  <a:gd name="connsiteX127" fmla="*/ 989937 w 1427259"/>
                  <a:gd name="connsiteY127" fmla="*/ 1284136 h 1570383"/>
                  <a:gd name="connsiteX128" fmla="*/ 985962 w 1427259"/>
                  <a:gd name="connsiteY128" fmla="*/ 1323892 h 1570383"/>
                  <a:gd name="connsiteX129" fmla="*/ 974035 w 1427259"/>
                  <a:gd name="connsiteY129" fmla="*/ 1363649 h 1570383"/>
                  <a:gd name="connsiteX130" fmla="*/ 974035 w 1427259"/>
                  <a:gd name="connsiteY130" fmla="*/ 1363649 h 1570383"/>
                  <a:gd name="connsiteX131" fmla="*/ 938254 w 1427259"/>
                  <a:gd name="connsiteY131" fmla="*/ 1363649 h 1570383"/>
                  <a:gd name="connsiteX132" fmla="*/ 918376 w 1427259"/>
                  <a:gd name="connsiteY132" fmla="*/ 1347746 h 1570383"/>
                  <a:gd name="connsiteX133" fmla="*/ 898497 w 1427259"/>
                  <a:gd name="connsiteY133" fmla="*/ 1315941 h 1570383"/>
                  <a:gd name="connsiteX134" fmla="*/ 886570 w 1427259"/>
                  <a:gd name="connsiteY134" fmla="*/ 1296063 h 1570383"/>
                  <a:gd name="connsiteX135" fmla="*/ 886570 w 1427259"/>
                  <a:gd name="connsiteY135" fmla="*/ 1331844 h 1570383"/>
                  <a:gd name="connsiteX136" fmla="*/ 914400 w 1427259"/>
                  <a:gd name="connsiteY136" fmla="*/ 1375576 h 1570383"/>
                  <a:gd name="connsiteX137" fmla="*/ 914400 w 1427259"/>
                  <a:gd name="connsiteY137" fmla="*/ 1391479 h 1570383"/>
                  <a:gd name="connsiteX138" fmla="*/ 914400 w 1427259"/>
                  <a:gd name="connsiteY138" fmla="*/ 1391479 h 1570383"/>
                  <a:gd name="connsiteX139" fmla="*/ 922351 w 1427259"/>
                  <a:gd name="connsiteY139" fmla="*/ 1419308 h 1570383"/>
                  <a:gd name="connsiteX140" fmla="*/ 906449 w 1427259"/>
                  <a:gd name="connsiteY140" fmla="*/ 1447138 h 1570383"/>
                  <a:gd name="connsiteX141" fmla="*/ 886570 w 1427259"/>
                  <a:gd name="connsiteY141" fmla="*/ 1459065 h 1570383"/>
                  <a:gd name="connsiteX142" fmla="*/ 902473 w 1427259"/>
                  <a:gd name="connsiteY142" fmla="*/ 1486894 h 1570383"/>
                  <a:gd name="connsiteX143" fmla="*/ 870668 w 1427259"/>
                  <a:gd name="connsiteY143" fmla="*/ 1490870 h 1570383"/>
                  <a:gd name="connsiteX144" fmla="*/ 850790 w 1427259"/>
                  <a:gd name="connsiteY144" fmla="*/ 1506772 h 1570383"/>
                  <a:gd name="connsiteX145" fmla="*/ 858741 w 1427259"/>
                  <a:gd name="connsiteY145" fmla="*/ 1550505 h 1570383"/>
                  <a:gd name="connsiteX146" fmla="*/ 834887 w 1427259"/>
                  <a:gd name="connsiteY146" fmla="*/ 1554480 h 1570383"/>
                  <a:gd name="connsiteX147" fmla="*/ 787179 w 1427259"/>
                  <a:gd name="connsiteY147" fmla="*/ 1570383 h 1570383"/>
                  <a:gd name="connsiteX148" fmla="*/ 787179 w 1427259"/>
                  <a:gd name="connsiteY148" fmla="*/ 1570383 h 1570383"/>
                  <a:gd name="connsiteX149" fmla="*/ 751398 w 1427259"/>
                  <a:gd name="connsiteY149" fmla="*/ 1550505 h 1570383"/>
                  <a:gd name="connsiteX150" fmla="*/ 731520 w 1427259"/>
                  <a:gd name="connsiteY150" fmla="*/ 1514724 h 1570383"/>
                  <a:gd name="connsiteX151" fmla="*/ 731520 w 1427259"/>
                  <a:gd name="connsiteY151" fmla="*/ 1514724 h 1570383"/>
                  <a:gd name="connsiteX152" fmla="*/ 667910 w 1427259"/>
                  <a:gd name="connsiteY152" fmla="*/ 1514724 h 1570383"/>
                  <a:gd name="connsiteX153" fmla="*/ 667910 w 1427259"/>
                  <a:gd name="connsiteY153" fmla="*/ 1514724 h 1570383"/>
                  <a:gd name="connsiteX154" fmla="*/ 612250 w 1427259"/>
                  <a:gd name="connsiteY154" fmla="*/ 1518699 h 1570383"/>
                  <a:gd name="connsiteX155" fmla="*/ 612250 w 1427259"/>
                  <a:gd name="connsiteY155" fmla="*/ 1518699 h 1570383"/>
                  <a:gd name="connsiteX156" fmla="*/ 592372 w 1427259"/>
                  <a:gd name="connsiteY156" fmla="*/ 1490870 h 1570383"/>
                  <a:gd name="connsiteX157" fmla="*/ 568518 w 1427259"/>
                  <a:gd name="connsiteY157" fmla="*/ 1510748 h 1570383"/>
                  <a:gd name="connsiteX158" fmla="*/ 528762 w 1427259"/>
                  <a:gd name="connsiteY158" fmla="*/ 1522675 h 1570383"/>
                  <a:gd name="connsiteX159" fmla="*/ 508883 w 1427259"/>
                  <a:gd name="connsiteY159" fmla="*/ 1490870 h 1570383"/>
                  <a:gd name="connsiteX160" fmla="*/ 492981 w 1427259"/>
                  <a:gd name="connsiteY160" fmla="*/ 1451113 h 1570383"/>
                  <a:gd name="connsiteX161" fmla="*/ 485030 w 1427259"/>
                  <a:gd name="connsiteY161" fmla="*/ 1423284 h 1570383"/>
                  <a:gd name="connsiteX162" fmla="*/ 485030 w 1427259"/>
                  <a:gd name="connsiteY162" fmla="*/ 1423284 h 1570383"/>
                  <a:gd name="connsiteX163" fmla="*/ 504908 w 1427259"/>
                  <a:gd name="connsiteY163" fmla="*/ 1343771 h 1570383"/>
                  <a:gd name="connsiteX164" fmla="*/ 473103 w 1427259"/>
                  <a:gd name="connsiteY164" fmla="*/ 1323892 h 1570383"/>
                  <a:gd name="connsiteX165" fmla="*/ 445273 w 1427259"/>
                  <a:gd name="connsiteY165" fmla="*/ 1407381 h 1570383"/>
                  <a:gd name="connsiteX166" fmla="*/ 433346 w 1427259"/>
                  <a:gd name="connsiteY166" fmla="*/ 1367625 h 1570383"/>
                  <a:gd name="connsiteX167" fmla="*/ 433346 w 1427259"/>
                  <a:gd name="connsiteY167" fmla="*/ 1367625 h 1570383"/>
                  <a:gd name="connsiteX168" fmla="*/ 413468 w 1427259"/>
                  <a:gd name="connsiteY168" fmla="*/ 1315941 h 1570383"/>
                  <a:gd name="connsiteX169" fmla="*/ 413468 w 1427259"/>
                  <a:gd name="connsiteY169" fmla="*/ 1315941 h 1570383"/>
                  <a:gd name="connsiteX170" fmla="*/ 393590 w 1427259"/>
                  <a:gd name="connsiteY170" fmla="*/ 1272209 h 1570383"/>
                  <a:gd name="connsiteX171" fmla="*/ 361784 w 1427259"/>
                  <a:gd name="connsiteY171" fmla="*/ 1232452 h 1570383"/>
                  <a:gd name="connsiteX172" fmla="*/ 353833 w 1427259"/>
                  <a:gd name="connsiteY172" fmla="*/ 1220525 h 1570383"/>
                  <a:gd name="connsiteX173" fmla="*/ 329979 w 1427259"/>
                  <a:gd name="connsiteY173" fmla="*/ 1228477 h 1570383"/>
                  <a:gd name="connsiteX174" fmla="*/ 314076 w 1427259"/>
                  <a:gd name="connsiteY174" fmla="*/ 1196672 h 1570383"/>
                  <a:gd name="connsiteX175" fmla="*/ 298174 w 1427259"/>
                  <a:gd name="connsiteY175" fmla="*/ 1168842 h 1570383"/>
                  <a:gd name="connsiteX176" fmla="*/ 282271 w 1427259"/>
                  <a:gd name="connsiteY176" fmla="*/ 1125110 h 1570383"/>
                  <a:gd name="connsiteX177" fmla="*/ 258417 w 1427259"/>
                  <a:gd name="connsiteY177" fmla="*/ 1049572 h 1570383"/>
                  <a:gd name="connsiteX178" fmla="*/ 238539 w 1427259"/>
                  <a:gd name="connsiteY178" fmla="*/ 1025719 h 1570383"/>
                  <a:gd name="connsiteX179" fmla="*/ 230588 w 1427259"/>
                  <a:gd name="connsiteY179" fmla="*/ 985962 h 1570383"/>
                  <a:gd name="connsiteX180" fmla="*/ 218661 w 1427259"/>
                  <a:gd name="connsiteY180" fmla="*/ 942230 h 1570383"/>
                  <a:gd name="connsiteX181" fmla="*/ 210710 w 1427259"/>
                  <a:gd name="connsiteY181" fmla="*/ 886571 h 1570383"/>
                  <a:gd name="connsiteX182" fmla="*/ 206734 w 1427259"/>
                  <a:gd name="connsiteY182" fmla="*/ 850790 h 1570383"/>
                  <a:gd name="connsiteX183" fmla="*/ 258417 w 1427259"/>
                  <a:gd name="connsiteY183" fmla="*/ 866692 h 1570383"/>
                  <a:gd name="connsiteX184" fmla="*/ 286247 w 1427259"/>
                  <a:gd name="connsiteY184" fmla="*/ 886571 h 1570383"/>
                  <a:gd name="connsiteX185" fmla="*/ 302150 w 1427259"/>
                  <a:gd name="connsiteY185" fmla="*/ 906449 h 157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427259" h="1570383">
                    <a:moveTo>
                      <a:pt x="0" y="0"/>
                    </a:moveTo>
                    <a:lnTo>
                      <a:pt x="43732" y="27830"/>
                    </a:lnTo>
                    <a:lnTo>
                      <a:pt x="83489" y="59635"/>
                    </a:lnTo>
                    <a:lnTo>
                      <a:pt x="143123" y="83489"/>
                    </a:lnTo>
                    <a:lnTo>
                      <a:pt x="190831" y="107343"/>
                    </a:lnTo>
                    <a:lnTo>
                      <a:pt x="222636" y="87465"/>
                    </a:lnTo>
                    <a:lnTo>
                      <a:pt x="270344" y="111319"/>
                    </a:lnTo>
                    <a:lnTo>
                      <a:pt x="377687" y="147099"/>
                    </a:lnTo>
                    <a:lnTo>
                      <a:pt x="429370" y="190832"/>
                    </a:lnTo>
                    <a:lnTo>
                      <a:pt x="508883" y="226612"/>
                    </a:lnTo>
                    <a:lnTo>
                      <a:pt x="592372" y="270345"/>
                    </a:lnTo>
                    <a:lnTo>
                      <a:pt x="675861" y="278296"/>
                    </a:lnTo>
                    <a:lnTo>
                      <a:pt x="719593" y="262393"/>
                    </a:lnTo>
                    <a:lnTo>
                      <a:pt x="731520" y="278296"/>
                    </a:lnTo>
                    <a:lnTo>
                      <a:pt x="787179" y="242515"/>
                    </a:lnTo>
                    <a:lnTo>
                      <a:pt x="822960" y="254442"/>
                    </a:lnTo>
                    <a:lnTo>
                      <a:pt x="818984" y="266369"/>
                    </a:lnTo>
                    <a:lnTo>
                      <a:pt x="842838" y="282272"/>
                    </a:lnTo>
                    <a:lnTo>
                      <a:pt x="874643" y="314077"/>
                    </a:lnTo>
                    <a:lnTo>
                      <a:pt x="934278" y="393590"/>
                    </a:lnTo>
                    <a:lnTo>
                      <a:pt x="934278" y="377687"/>
                    </a:lnTo>
                    <a:lnTo>
                      <a:pt x="894522" y="333955"/>
                    </a:lnTo>
                    <a:lnTo>
                      <a:pt x="886570" y="302150"/>
                    </a:lnTo>
                    <a:lnTo>
                      <a:pt x="866692" y="266369"/>
                    </a:lnTo>
                    <a:lnTo>
                      <a:pt x="866692" y="266369"/>
                    </a:lnTo>
                    <a:lnTo>
                      <a:pt x="830911" y="214685"/>
                    </a:lnTo>
                    <a:lnTo>
                      <a:pt x="830911" y="214685"/>
                    </a:lnTo>
                    <a:lnTo>
                      <a:pt x="874643" y="186856"/>
                    </a:lnTo>
                    <a:lnTo>
                      <a:pt x="930303" y="190832"/>
                    </a:lnTo>
                    <a:lnTo>
                      <a:pt x="978010" y="194807"/>
                    </a:lnTo>
                    <a:lnTo>
                      <a:pt x="978010" y="194807"/>
                    </a:lnTo>
                    <a:lnTo>
                      <a:pt x="1037645" y="178905"/>
                    </a:lnTo>
                    <a:lnTo>
                      <a:pt x="1069450" y="198783"/>
                    </a:lnTo>
                    <a:lnTo>
                      <a:pt x="1097280" y="182880"/>
                    </a:lnTo>
                    <a:lnTo>
                      <a:pt x="1121134" y="147099"/>
                    </a:lnTo>
                    <a:lnTo>
                      <a:pt x="1141012" y="115294"/>
                    </a:lnTo>
                    <a:lnTo>
                      <a:pt x="1204623" y="127221"/>
                    </a:lnTo>
                    <a:lnTo>
                      <a:pt x="1240403" y="131197"/>
                    </a:lnTo>
                    <a:lnTo>
                      <a:pt x="1260282" y="91440"/>
                    </a:lnTo>
                    <a:lnTo>
                      <a:pt x="1292087" y="67586"/>
                    </a:lnTo>
                    <a:lnTo>
                      <a:pt x="1319916" y="83489"/>
                    </a:lnTo>
                    <a:lnTo>
                      <a:pt x="1347746" y="103367"/>
                    </a:lnTo>
                    <a:lnTo>
                      <a:pt x="1375576" y="127221"/>
                    </a:lnTo>
                    <a:lnTo>
                      <a:pt x="1419308" y="182880"/>
                    </a:lnTo>
                    <a:lnTo>
                      <a:pt x="1399430" y="226612"/>
                    </a:lnTo>
                    <a:lnTo>
                      <a:pt x="1399430" y="226612"/>
                    </a:lnTo>
                    <a:lnTo>
                      <a:pt x="1391478" y="282272"/>
                    </a:lnTo>
                    <a:lnTo>
                      <a:pt x="1415332" y="322028"/>
                    </a:lnTo>
                    <a:lnTo>
                      <a:pt x="1427259" y="329979"/>
                    </a:lnTo>
                    <a:lnTo>
                      <a:pt x="1407381" y="381663"/>
                    </a:lnTo>
                    <a:lnTo>
                      <a:pt x="1395454" y="425395"/>
                    </a:lnTo>
                    <a:lnTo>
                      <a:pt x="1391478" y="453225"/>
                    </a:lnTo>
                    <a:lnTo>
                      <a:pt x="1403405" y="481054"/>
                    </a:lnTo>
                    <a:lnTo>
                      <a:pt x="1415332" y="496957"/>
                    </a:lnTo>
                    <a:lnTo>
                      <a:pt x="1407381" y="540689"/>
                    </a:lnTo>
                    <a:lnTo>
                      <a:pt x="1391478" y="596348"/>
                    </a:lnTo>
                    <a:lnTo>
                      <a:pt x="1391478" y="596348"/>
                    </a:lnTo>
                    <a:lnTo>
                      <a:pt x="1403405" y="655983"/>
                    </a:lnTo>
                    <a:lnTo>
                      <a:pt x="1391478" y="699715"/>
                    </a:lnTo>
                    <a:lnTo>
                      <a:pt x="1403405" y="735496"/>
                    </a:lnTo>
                    <a:lnTo>
                      <a:pt x="1419308" y="787179"/>
                    </a:lnTo>
                    <a:lnTo>
                      <a:pt x="1407381" y="834887"/>
                    </a:lnTo>
                    <a:lnTo>
                      <a:pt x="1383527" y="858741"/>
                    </a:lnTo>
                    <a:lnTo>
                      <a:pt x="1391478" y="822960"/>
                    </a:lnTo>
                    <a:lnTo>
                      <a:pt x="1375576" y="751399"/>
                    </a:lnTo>
                    <a:lnTo>
                      <a:pt x="1319916" y="751399"/>
                    </a:lnTo>
                    <a:lnTo>
                      <a:pt x="1319916" y="751399"/>
                    </a:lnTo>
                    <a:lnTo>
                      <a:pt x="1296063" y="830912"/>
                    </a:lnTo>
                    <a:lnTo>
                      <a:pt x="1280160" y="862717"/>
                    </a:lnTo>
                    <a:lnTo>
                      <a:pt x="1280160" y="898498"/>
                    </a:lnTo>
                    <a:lnTo>
                      <a:pt x="1272209" y="926327"/>
                    </a:lnTo>
                    <a:lnTo>
                      <a:pt x="1280160" y="970059"/>
                    </a:lnTo>
                    <a:lnTo>
                      <a:pt x="1248355" y="1009816"/>
                    </a:lnTo>
                    <a:lnTo>
                      <a:pt x="1256306" y="1057524"/>
                    </a:lnTo>
                    <a:lnTo>
                      <a:pt x="1240403" y="1089329"/>
                    </a:lnTo>
                    <a:lnTo>
                      <a:pt x="1236428" y="1129085"/>
                    </a:lnTo>
                    <a:lnTo>
                      <a:pt x="1224501" y="1152939"/>
                    </a:lnTo>
                    <a:lnTo>
                      <a:pt x="1236428" y="1188720"/>
                    </a:lnTo>
                    <a:lnTo>
                      <a:pt x="1248355" y="1164866"/>
                    </a:lnTo>
                    <a:lnTo>
                      <a:pt x="1280160" y="1184745"/>
                    </a:lnTo>
                    <a:lnTo>
                      <a:pt x="1264257" y="1236428"/>
                    </a:lnTo>
                    <a:lnTo>
                      <a:pt x="1280160" y="1284136"/>
                    </a:lnTo>
                    <a:lnTo>
                      <a:pt x="1280160" y="1327868"/>
                    </a:lnTo>
                    <a:lnTo>
                      <a:pt x="1300038" y="1367625"/>
                    </a:lnTo>
                    <a:lnTo>
                      <a:pt x="1256306" y="1363649"/>
                    </a:lnTo>
                    <a:lnTo>
                      <a:pt x="1244379" y="1311965"/>
                    </a:lnTo>
                    <a:lnTo>
                      <a:pt x="1232452" y="1307990"/>
                    </a:lnTo>
                    <a:lnTo>
                      <a:pt x="1212574" y="1335819"/>
                    </a:lnTo>
                    <a:lnTo>
                      <a:pt x="1208598" y="1359673"/>
                    </a:lnTo>
                    <a:lnTo>
                      <a:pt x="1168842" y="1339795"/>
                    </a:lnTo>
                    <a:lnTo>
                      <a:pt x="1164866" y="1319917"/>
                    </a:lnTo>
                    <a:lnTo>
                      <a:pt x="1180769" y="1307990"/>
                    </a:lnTo>
                    <a:lnTo>
                      <a:pt x="1172817" y="1288112"/>
                    </a:lnTo>
                    <a:lnTo>
                      <a:pt x="1144988" y="1232452"/>
                    </a:lnTo>
                    <a:lnTo>
                      <a:pt x="1152939" y="1204623"/>
                    </a:lnTo>
                    <a:lnTo>
                      <a:pt x="1204623" y="1244379"/>
                    </a:lnTo>
                    <a:lnTo>
                      <a:pt x="1224501" y="1244379"/>
                    </a:lnTo>
                    <a:lnTo>
                      <a:pt x="1196671" y="1184745"/>
                    </a:lnTo>
                    <a:lnTo>
                      <a:pt x="1137036" y="1160891"/>
                    </a:lnTo>
                    <a:lnTo>
                      <a:pt x="1109207" y="1152939"/>
                    </a:lnTo>
                    <a:lnTo>
                      <a:pt x="1085353" y="1164866"/>
                    </a:lnTo>
                    <a:lnTo>
                      <a:pt x="1101256" y="1188720"/>
                    </a:lnTo>
                    <a:lnTo>
                      <a:pt x="1101256" y="1224501"/>
                    </a:lnTo>
                    <a:lnTo>
                      <a:pt x="1089329" y="1248355"/>
                    </a:lnTo>
                    <a:lnTo>
                      <a:pt x="1089329" y="1248355"/>
                    </a:lnTo>
                    <a:lnTo>
                      <a:pt x="1061499" y="1200647"/>
                    </a:lnTo>
                    <a:lnTo>
                      <a:pt x="1045596" y="1172818"/>
                    </a:lnTo>
                    <a:lnTo>
                      <a:pt x="1033670" y="1200647"/>
                    </a:lnTo>
                    <a:lnTo>
                      <a:pt x="1029694" y="1224501"/>
                    </a:lnTo>
                    <a:lnTo>
                      <a:pt x="1013791" y="1256306"/>
                    </a:lnTo>
                    <a:lnTo>
                      <a:pt x="1045596" y="1284136"/>
                    </a:lnTo>
                    <a:lnTo>
                      <a:pt x="1065475" y="1335819"/>
                    </a:lnTo>
                    <a:lnTo>
                      <a:pt x="1053548" y="1371600"/>
                    </a:lnTo>
                    <a:lnTo>
                      <a:pt x="1053548" y="1371600"/>
                    </a:lnTo>
                    <a:lnTo>
                      <a:pt x="1029694" y="1419308"/>
                    </a:lnTo>
                    <a:lnTo>
                      <a:pt x="1029694" y="1419308"/>
                    </a:lnTo>
                    <a:lnTo>
                      <a:pt x="1041621" y="1474967"/>
                    </a:lnTo>
                    <a:lnTo>
                      <a:pt x="1041621" y="1474967"/>
                    </a:lnTo>
                    <a:lnTo>
                      <a:pt x="1001864" y="1518699"/>
                    </a:lnTo>
                    <a:lnTo>
                      <a:pt x="958132" y="1502797"/>
                    </a:lnTo>
                    <a:lnTo>
                      <a:pt x="942230" y="1470992"/>
                    </a:lnTo>
                    <a:lnTo>
                      <a:pt x="974035" y="1435211"/>
                    </a:lnTo>
                    <a:lnTo>
                      <a:pt x="993913" y="1391479"/>
                    </a:lnTo>
                    <a:lnTo>
                      <a:pt x="1013791" y="1371600"/>
                    </a:lnTo>
                    <a:lnTo>
                      <a:pt x="1029694" y="1347746"/>
                    </a:lnTo>
                    <a:lnTo>
                      <a:pt x="1025718" y="1315941"/>
                    </a:lnTo>
                    <a:lnTo>
                      <a:pt x="1025718" y="1315941"/>
                    </a:lnTo>
                    <a:lnTo>
                      <a:pt x="989937" y="1284136"/>
                    </a:lnTo>
                    <a:lnTo>
                      <a:pt x="985962" y="1323892"/>
                    </a:lnTo>
                    <a:lnTo>
                      <a:pt x="974035" y="1363649"/>
                    </a:lnTo>
                    <a:lnTo>
                      <a:pt x="974035" y="1363649"/>
                    </a:lnTo>
                    <a:lnTo>
                      <a:pt x="938254" y="1363649"/>
                    </a:lnTo>
                    <a:lnTo>
                      <a:pt x="918376" y="1347746"/>
                    </a:lnTo>
                    <a:lnTo>
                      <a:pt x="898497" y="1315941"/>
                    </a:lnTo>
                    <a:lnTo>
                      <a:pt x="886570" y="1296063"/>
                    </a:lnTo>
                    <a:lnTo>
                      <a:pt x="886570" y="1331844"/>
                    </a:lnTo>
                    <a:lnTo>
                      <a:pt x="914400" y="1375576"/>
                    </a:lnTo>
                    <a:lnTo>
                      <a:pt x="914400" y="1391479"/>
                    </a:lnTo>
                    <a:lnTo>
                      <a:pt x="914400" y="1391479"/>
                    </a:lnTo>
                    <a:lnTo>
                      <a:pt x="922351" y="1419308"/>
                    </a:lnTo>
                    <a:lnTo>
                      <a:pt x="906449" y="1447138"/>
                    </a:lnTo>
                    <a:lnTo>
                      <a:pt x="886570" y="1459065"/>
                    </a:lnTo>
                    <a:lnTo>
                      <a:pt x="902473" y="1486894"/>
                    </a:lnTo>
                    <a:lnTo>
                      <a:pt x="870668" y="1490870"/>
                    </a:lnTo>
                    <a:lnTo>
                      <a:pt x="850790" y="1506772"/>
                    </a:lnTo>
                    <a:lnTo>
                      <a:pt x="858741" y="1550505"/>
                    </a:lnTo>
                    <a:lnTo>
                      <a:pt x="834887" y="1554480"/>
                    </a:lnTo>
                    <a:lnTo>
                      <a:pt x="787179" y="1570383"/>
                    </a:lnTo>
                    <a:lnTo>
                      <a:pt x="787179" y="1570383"/>
                    </a:lnTo>
                    <a:lnTo>
                      <a:pt x="751398" y="1550505"/>
                    </a:lnTo>
                    <a:lnTo>
                      <a:pt x="731520" y="1514724"/>
                    </a:lnTo>
                    <a:lnTo>
                      <a:pt x="731520" y="1514724"/>
                    </a:lnTo>
                    <a:lnTo>
                      <a:pt x="667910" y="1514724"/>
                    </a:lnTo>
                    <a:lnTo>
                      <a:pt x="667910" y="1514724"/>
                    </a:lnTo>
                    <a:lnTo>
                      <a:pt x="612250" y="1518699"/>
                    </a:lnTo>
                    <a:lnTo>
                      <a:pt x="612250" y="1518699"/>
                    </a:lnTo>
                    <a:lnTo>
                      <a:pt x="592372" y="1490870"/>
                    </a:lnTo>
                    <a:lnTo>
                      <a:pt x="568518" y="1510748"/>
                    </a:lnTo>
                    <a:lnTo>
                      <a:pt x="528762" y="1522675"/>
                    </a:lnTo>
                    <a:lnTo>
                      <a:pt x="508883" y="1490870"/>
                    </a:lnTo>
                    <a:lnTo>
                      <a:pt x="492981" y="1451113"/>
                    </a:lnTo>
                    <a:lnTo>
                      <a:pt x="485030" y="1423284"/>
                    </a:lnTo>
                    <a:lnTo>
                      <a:pt x="485030" y="1423284"/>
                    </a:lnTo>
                    <a:lnTo>
                      <a:pt x="504908" y="1343771"/>
                    </a:lnTo>
                    <a:lnTo>
                      <a:pt x="473103" y="1323892"/>
                    </a:lnTo>
                    <a:lnTo>
                      <a:pt x="445273" y="1407381"/>
                    </a:lnTo>
                    <a:lnTo>
                      <a:pt x="433346" y="1367625"/>
                    </a:lnTo>
                    <a:lnTo>
                      <a:pt x="433346" y="1367625"/>
                    </a:lnTo>
                    <a:lnTo>
                      <a:pt x="413468" y="1315941"/>
                    </a:lnTo>
                    <a:lnTo>
                      <a:pt x="413468" y="1315941"/>
                    </a:lnTo>
                    <a:lnTo>
                      <a:pt x="393590" y="1272209"/>
                    </a:lnTo>
                    <a:lnTo>
                      <a:pt x="361784" y="1232452"/>
                    </a:lnTo>
                    <a:lnTo>
                      <a:pt x="353833" y="1220525"/>
                    </a:lnTo>
                    <a:lnTo>
                      <a:pt x="329979" y="1228477"/>
                    </a:lnTo>
                    <a:lnTo>
                      <a:pt x="314076" y="1196672"/>
                    </a:lnTo>
                    <a:lnTo>
                      <a:pt x="298174" y="1168842"/>
                    </a:lnTo>
                    <a:lnTo>
                      <a:pt x="282271" y="1125110"/>
                    </a:lnTo>
                    <a:lnTo>
                      <a:pt x="258417" y="1049572"/>
                    </a:lnTo>
                    <a:lnTo>
                      <a:pt x="238539" y="1025719"/>
                    </a:lnTo>
                    <a:lnTo>
                      <a:pt x="230588" y="985962"/>
                    </a:lnTo>
                    <a:lnTo>
                      <a:pt x="218661" y="942230"/>
                    </a:lnTo>
                    <a:lnTo>
                      <a:pt x="210710" y="886571"/>
                    </a:lnTo>
                    <a:lnTo>
                      <a:pt x="206734" y="850790"/>
                    </a:lnTo>
                    <a:lnTo>
                      <a:pt x="258417" y="866692"/>
                    </a:lnTo>
                    <a:lnTo>
                      <a:pt x="286247" y="886571"/>
                    </a:lnTo>
                    <a:lnTo>
                      <a:pt x="302150" y="906449"/>
                    </a:lnTo>
                  </a:path>
                </a:pathLst>
              </a:custGeom>
              <a:grpFill/>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6" name="Freeform 15"/>
              <p:cNvSpPr/>
              <p:nvPr/>
            </p:nvSpPr>
            <p:spPr>
              <a:xfrm>
                <a:off x="2087217" y="2500684"/>
                <a:ext cx="361785" cy="954157"/>
              </a:xfrm>
              <a:custGeom>
                <a:avLst/>
                <a:gdLst>
                  <a:gd name="connsiteX0" fmla="*/ 35781 w 361785"/>
                  <a:gd name="connsiteY0" fmla="*/ 0 h 942230"/>
                  <a:gd name="connsiteX1" fmla="*/ 47708 w 361785"/>
                  <a:gd name="connsiteY1" fmla="*/ 43732 h 942230"/>
                  <a:gd name="connsiteX2" fmla="*/ 11927 w 361785"/>
                  <a:gd name="connsiteY2" fmla="*/ 135172 h 942230"/>
                  <a:gd name="connsiteX3" fmla="*/ 0 w 361785"/>
                  <a:gd name="connsiteY3" fmla="*/ 143124 h 942230"/>
                  <a:gd name="connsiteX4" fmla="*/ 15903 w 361785"/>
                  <a:gd name="connsiteY4" fmla="*/ 174929 h 942230"/>
                  <a:gd name="connsiteX5" fmla="*/ 23854 w 361785"/>
                  <a:gd name="connsiteY5" fmla="*/ 210710 h 942230"/>
                  <a:gd name="connsiteX6" fmla="*/ 27830 w 361785"/>
                  <a:gd name="connsiteY6" fmla="*/ 246491 h 942230"/>
                  <a:gd name="connsiteX7" fmla="*/ 43733 w 361785"/>
                  <a:gd name="connsiteY7" fmla="*/ 302150 h 942230"/>
                  <a:gd name="connsiteX8" fmla="*/ 59635 w 361785"/>
                  <a:gd name="connsiteY8" fmla="*/ 349858 h 942230"/>
                  <a:gd name="connsiteX9" fmla="*/ 71562 w 361785"/>
                  <a:gd name="connsiteY9" fmla="*/ 385638 h 942230"/>
                  <a:gd name="connsiteX10" fmla="*/ 71562 w 361785"/>
                  <a:gd name="connsiteY10" fmla="*/ 385638 h 942230"/>
                  <a:gd name="connsiteX11" fmla="*/ 103367 w 361785"/>
                  <a:gd name="connsiteY11" fmla="*/ 469127 h 942230"/>
                  <a:gd name="connsiteX12" fmla="*/ 123246 w 361785"/>
                  <a:gd name="connsiteY12" fmla="*/ 512859 h 942230"/>
                  <a:gd name="connsiteX13" fmla="*/ 135173 w 361785"/>
                  <a:gd name="connsiteY13" fmla="*/ 572494 h 942230"/>
                  <a:gd name="connsiteX14" fmla="*/ 166978 w 361785"/>
                  <a:gd name="connsiteY14" fmla="*/ 604299 h 942230"/>
                  <a:gd name="connsiteX15" fmla="*/ 206734 w 361785"/>
                  <a:gd name="connsiteY15" fmla="*/ 644056 h 942230"/>
                  <a:gd name="connsiteX16" fmla="*/ 246491 w 361785"/>
                  <a:gd name="connsiteY16" fmla="*/ 695739 h 942230"/>
                  <a:gd name="connsiteX17" fmla="*/ 254442 w 361785"/>
                  <a:gd name="connsiteY17" fmla="*/ 723569 h 942230"/>
                  <a:gd name="connsiteX18" fmla="*/ 258418 w 361785"/>
                  <a:gd name="connsiteY18" fmla="*/ 751398 h 942230"/>
                  <a:gd name="connsiteX19" fmla="*/ 254442 w 361785"/>
                  <a:gd name="connsiteY19" fmla="*/ 767301 h 942230"/>
                  <a:gd name="connsiteX20" fmla="*/ 246491 w 361785"/>
                  <a:gd name="connsiteY20" fmla="*/ 783204 h 942230"/>
                  <a:gd name="connsiteX21" fmla="*/ 246491 w 361785"/>
                  <a:gd name="connsiteY21" fmla="*/ 783204 h 942230"/>
                  <a:gd name="connsiteX22" fmla="*/ 278296 w 361785"/>
                  <a:gd name="connsiteY22" fmla="*/ 783204 h 942230"/>
                  <a:gd name="connsiteX23" fmla="*/ 298174 w 361785"/>
                  <a:gd name="connsiteY23" fmla="*/ 783204 h 942230"/>
                  <a:gd name="connsiteX24" fmla="*/ 306126 w 361785"/>
                  <a:gd name="connsiteY24" fmla="*/ 815009 h 942230"/>
                  <a:gd name="connsiteX25" fmla="*/ 326004 w 361785"/>
                  <a:gd name="connsiteY25" fmla="*/ 838863 h 942230"/>
                  <a:gd name="connsiteX26" fmla="*/ 361785 w 361785"/>
                  <a:gd name="connsiteY26" fmla="*/ 882595 h 942230"/>
                  <a:gd name="connsiteX27" fmla="*/ 345882 w 361785"/>
                  <a:gd name="connsiteY27" fmla="*/ 914400 h 942230"/>
                  <a:gd name="connsiteX28" fmla="*/ 345882 w 361785"/>
                  <a:gd name="connsiteY28" fmla="*/ 914400 h 942230"/>
                  <a:gd name="connsiteX29" fmla="*/ 337931 w 361785"/>
                  <a:gd name="connsiteY29" fmla="*/ 942230 h 942230"/>
                  <a:gd name="connsiteX30" fmla="*/ 337931 w 361785"/>
                  <a:gd name="connsiteY30" fmla="*/ 910425 h 942230"/>
                  <a:gd name="connsiteX31" fmla="*/ 333955 w 361785"/>
                  <a:gd name="connsiteY31" fmla="*/ 886571 h 942230"/>
                  <a:gd name="connsiteX0" fmla="*/ 31805 w 361785"/>
                  <a:gd name="connsiteY0" fmla="*/ 0 h 954157"/>
                  <a:gd name="connsiteX1" fmla="*/ 47708 w 361785"/>
                  <a:gd name="connsiteY1" fmla="*/ 55659 h 954157"/>
                  <a:gd name="connsiteX2" fmla="*/ 11927 w 361785"/>
                  <a:gd name="connsiteY2" fmla="*/ 147099 h 954157"/>
                  <a:gd name="connsiteX3" fmla="*/ 0 w 361785"/>
                  <a:gd name="connsiteY3" fmla="*/ 155051 h 954157"/>
                  <a:gd name="connsiteX4" fmla="*/ 15903 w 361785"/>
                  <a:gd name="connsiteY4" fmla="*/ 186856 h 954157"/>
                  <a:gd name="connsiteX5" fmla="*/ 23854 w 361785"/>
                  <a:gd name="connsiteY5" fmla="*/ 222637 h 954157"/>
                  <a:gd name="connsiteX6" fmla="*/ 27830 w 361785"/>
                  <a:gd name="connsiteY6" fmla="*/ 258418 h 954157"/>
                  <a:gd name="connsiteX7" fmla="*/ 43733 w 361785"/>
                  <a:gd name="connsiteY7" fmla="*/ 314077 h 954157"/>
                  <a:gd name="connsiteX8" fmla="*/ 59635 w 361785"/>
                  <a:gd name="connsiteY8" fmla="*/ 361785 h 954157"/>
                  <a:gd name="connsiteX9" fmla="*/ 71562 w 361785"/>
                  <a:gd name="connsiteY9" fmla="*/ 397565 h 954157"/>
                  <a:gd name="connsiteX10" fmla="*/ 71562 w 361785"/>
                  <a:gd name="connsiteY10" fmla="*/ 397565 h 954157"/>
                  <a:gd name="connsiteX11" fmla="*/ 103367 w 361785"/>
                  <a:gd name="connsiteY11" fmla="*/ 481054 h 954157"/>
                  <a:gd name="connsiteX12" fmla="*/ 123246 w 361785"/>
                  <a:gd name="connsiteY12" fmla="*/ 524786 h 954157"/>
                  <a:gd name="connsiteX13" fmla="*/ 135173 w 361785"/>
                  <a:gd name="connsiteY13" fmla="*/ 584421 h 954157"/>
                  <a:gd name="connsiteX14" fmla="*/ 166978 w 361785"/>
                  <a:gd name="connsiteY14" fmla="*/ 616226 h 954157"/>
                  <a:gd name="connsiteX15" fmla="*/ 206734 w 361785"/>
                  <a:gd name="connsiteY15" fmla="*/ 655983 h 954157"/>
                  <a:gd name="connsiteX16" fmla="*/ 246491 w 361785"/>
                  <a:gd name="connsiteY16" fmla="*/ 707666 h 954157"/>
                  <a:gd name="connsiteX17" fmla="*/ 254442 w 361785"/>
                  <a:gd name="connsiteY17" fmla="*/ 735496 h 954157"/>
                  <a:gd name="connsiteX18" fmla="*/ 258418 w 361785"/>
                  <a:gd name="connsiteY18" fmla="*/ 763325 h 954157"/>
                  <a:gd name="connsiteX19" fmla="*/ 254442 w 361785"/>
                  <a:gd name="connsiteY19" fmla="*/ 779228 h 954157"/>
                  <a:gd name="connsiteX20" fmla="*/ 246491 w 361785"/>
                  <a:gd name="connsiteY20" fmla="*/ 795131 h 954157"/>
                  <a:gd name="connsiteX21" fmla="*/ 246491 w 361785"/>
                  <a:gd name="connsiteY21" fmla="*/ 795131 h 954157"/>
                  <a:gd name="connsiteX22" fmla="*/ 278296 w 361785"/>
                  <a:gd name="connsiteY22" fmla="*/ 795131 h 954157"/>
                  <a:gd name="connsiteX23" fmla="*/ 298174 w 361785"/>
                  <a:gd name="connsiteY23" fmla="*/ 795131 h 954157"/>
                  <a:gd name="connsiteX24" fmla="*/ 306126 w 361785"/>
                  <a:gd name="connsiteY24" fmla="*/ 826936 h 954157"/>
                  <a:gd name="connsiteX25" fmla="*/ 326004 w 361785"/>
                  <a:gd name="connsiteY25" fmla="*/ 850790 h 954157"/>
                  <a:gd name="connsiteX26" fmla="*/ 361785 w 361785"/>
                  <a:gd name="connsiteY26" fmla="*/ 894522 h 954157"/>
                  <a:gd name="connsiteX27" fmla="*/ 345882 w 361785"/>
                  <a:gd name="connsiteY27" fmla="*/ 926327 h 954157"/>
                  <a:gd name="connsiteX28" fmla="*/ 345882 w 361785"/>
                  <a:gd name="connsiteY28" fmla="*/ 926327 h 954157"/>
                  <a:gd name="connsiteX29" fmla="*/ 337931 w 361785"/>
                  <a:gd name="connsiteY29" fmla="*/ 954157 h 954157"/>
                  <a:gd name="connsiteX30" fmla="*/ 337931 w 361785"/>
                  <a:gd name="connsiteY30" fmla="*/ 922352 h 954157"/>
                  <a:gd name="connsiteX31" fmla="*/ 333955 w 361785"/>
                  <a:gd name="connsiteY31" fmla="*/ 898498 h 95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1785" h="954157">
                    <a:moveTo>
                      <a:pt x="31805" y="0"/>
                    </a:moveTo>
                    <a:lnTo>
                      <a:pt x="47708" y="55659"/>
                    </a:lnTo>
                    <a:lnTo>
                      <a:pt x="11927" y="147099"/>
                    </a:lnTo>
                    <a:lnTo>
                      <a:pt x="0" y="155051"/>
                    </a:lnTo>
                    <a:lnTo>
                      <a:pt x="15903" y="186856"/>
                    </a:lnTo>
                    <a:lnTo>
                      <a:pt x="23854" y="222637"/>
                    </a:lnTo>
                    <a:lnTo>
                      <a:pt x="27830" y="258418"/>
                    </a:lnTo>
                    <a:lnTo>
                      <a:pt x="43733" y="314077"/>
                    </a:lnTo>
                    <a:lnTo>
                      <a:pt x="59635" y="361785"/>
                    </a:lnTo>
                    <a:lnTo>
                      <a:pt x="71562" y="397565"/>
                    </a:lnTo>
                    <a:lnTo>
                      <a:pt x="71562" y="397565"/>
                    </a:lnTo>
                    <a:lnTo>
                      <a:pt x="103367" y="481054"/>
                    </a:lnTo>
                    <a:lnTo>
                      <a:pt x="123246" y="524786"/>
                    </a:lnTo>
                    <a:lnTo>
                      <a:pt x="135173" y="584421"/>
                    </a:lnTo>
                    <a:lnTo>
                      <a:pt x="166978" y="616226"/>
                    </a:lnTo>
                    <a:lnTo>
                      <a:pt x="206734" y="655983"/>
                    </a:lnTo>
                    <a:lnTo>
                      <a:pt x="246491" y="707666"/>
                    </a:lnTo>
                    <a:lnTo>
                      <a:pt x="254442" y="735496"/>
                    </a:lnTo>
                    <a:lnTo>
                      <a:pt x="258418" y="763325"/>
                    </a:lnTo>
                    <a:lnTo>
                      <a:pt x="254442" y="779228"/>
                    </a:lnTo>
                    <a:lnTo>
                      <a:pt x="246491" y="795131"/>
                    </a:lnTo>
                    <a:lnTo>
                      <a:pt x="246491" y="795131"/>
                    </a:lnTo>
                    <a:lnTo>
                      <a:pt x="278296" y="795131"/>
                    </a:lnTo>
                    <a:lnTo>
                      <a:pt x="298174" y="795131"/>
                    </a:lnTo>
                    <a:lnTo>
                      <a:pt x="306126" y="826936"/>
                    </a:lnTo>
                    <a:lnTo>
                      <a:pt x="326004" y="850790"/>
                    </a:lnTo>
                    <a:lnTo>
                      <a:pt x="361785" y="894522"/>
                    </a:lnTo>
                    <a:lnTo>
                      <a:pt x="345882" y="926327"/>
                    </a:lnTo>
                    <a:lnTo>
                      <a:pt x="345882" y="926327"/>
                    </a:lnTo>
                    <a:lnTo>
                      <a:pt x="337931" y="954157"/>
                    </a:lnTo>
                    <a:lnTo>
                      <a:pt x="337931" y="922352"/>
                    </a:lnTo>
                    <a:lnTo>
                      <a:pt x="333955" y="898498"/>
                    </a:lnTo>
                  </a:path>
                </a:pathLst>
              </a:custGeom>
              <a:grpFill/>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8" name="Oval 17"/>
            <p:cNvSpPr/>
            <p:nvPr/>
          </p:nvSpPr>
          <p:spPr>
            <a:xfrm>
              <a:off x="1823979" y="3228962"/>
              <a:ext cx="65828" cy="62044"/>
            </a:xfrm>
            <a:prstGeom prst="ellipse">
              <a:avLst/>
            </a:prstGeom>
            <a:solidFill>
              <a:schemeClr val="bg1">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1" name="TextBox 20"/>
          <p:cNvSpPr txBox="1"/>
          <p:nvPr/>
        </p:nvSpPr>
        <p:spPr>
          <a:xfrm>
            <a:off x="1041870" y="1284714"/>
            <a:ext cx="2206053" cy="400110"/>
          </a:xfrm>
          <a:prstGeom prst="rect">
            <a:avLst/>
          </a:prstGeom>
          <a:noFill/>
        </p:spPr>
        <p:txBody>
          <a:bodyPr wrap="none" rtlCol="0">
            <a:spAutoFit/>
          </a:bodyPr>
          <a:lstStyle/>
          <a:p>
            <a:r>
              <a:rPr lang="en-AU" sz="2000" b="1" dirty="0" smtClean="0">
                <a:solidFill>
                  <a:schemeClr val="accent6"/>
                </a:solidFill>
              </a:rPr>
              <a:t>Henty Gold Mine</a:t>
            </a:r>
            <a:endParaRPr lang="en-AU" sz="2000" b="1" dirty="0">
              <a:solidFill>
                <a:schemeClr val="accent6"/>
              </a:solidFill>
            </a:endParaRPr>
          </a:p>
        </p:txBody>
      </p:sp>
      <p:sp>
        <p:nvSpPr>
          <p:cNvPr id="22" name="TextBox 21"/>
          <p:cNvSpPr txBox="1"/>
          <p:nvPr/>
        </p:nvSpPr>
        <p:spPr>
          <a:xfrm>
            <a:off x="2011681" y="3055538"/>
            <a:ext cx="2280036" cy="400110"/>
          </a:xfrm>
          <a:prstGeom prst="rect">
            <a:avLst/>
          </a:prstGeom>
          <a:noFill/>
        </p:spPr>
        <p:txBody>
          <a:bodyPr wrap="square" rtlCol="0">
            <a:spAutoFit/>
          </a:bodyPr>
          <a:lstStyle/>
          <a:p>
            <a:r>
              <a:rPr lang="en-AU" sz="2000" dirty="0" smtClean="0"/>
              <a:t>    Hobart</a:t>
            </a:r>
            <a:endParaRPr lang="en-AU" sz="2000" dirty="0"/>
          </a:p>
        </p:txBody>
      </p:sp>
      <p:cxnSp>
        <p:nvCxnSpPr>
          <p:cNvPr id="24" name="Straight Arrow Connector 23"/>
          <p:cNvCxnSpPr/>
          <p:nvPr/>
        </p:nvCxnSpPr>
        <p:spPr>
          <a:xfrm flipH="1">
            <a:off x="982510" y="1619250"/>
            <a:ext cx="655792" cy="91463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894993" y="3257538"/>
            <a:ext cx="457682" cy="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971550" y="2428875"/>
            <a:ext cx="66675" cy="219075"/>
          </a:xfrm>
          <a:prstGeom prst="rect">
            <a:avLst/>
          </a:prstGeom>
          <a:solidFill>
            <a:srgbClr val="92D050"/>
          </a:solidFill>
          <a:ln>
            <a:solidFill>
              <a:srgbClr val="992D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4" name="Straight Connector 33"/>
          <p:cNvCxnSpPr>
            <a:stCxn id="30" idx="0"/>
          </p:cNvCxnSpPr>
          <p:nvPr/>
        </p:nvCxnSpPr>
        <p:spPr>
          <a:xfrm flipV="1">
            <a:off x="1004888" y="1009650"/>
            <a:ext cx="4624387" cy="1419225"/>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30" idx="2"/>
          </p:cNvCxnSpPr>
          <p:nvPr/>
        </p:nvCxnSpPr>
        <p:spPr>
          <a:xfrm>
            <a:off x="1004888" y="2647950"/>
            <a:ext cx="4167187" cy="3200400"/>
          </a:xfrm>
          <a:prstGeom prst="line">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5419725" y="6019800"/>
            <a:ext cx="180976" cy="142875"/>
          </a:xfrm>
          <a:prstGeom prst="line">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geology\Photos\UG_PHOTOS\Simon_jumbo_1805.JPG"/>
          <p:cNvPicPr>
            <a:picLocks noChangeAspect="1" noChangeArrowheads="1"/>
          </p:cNvPicPr>
          <p:nvPr/>
        </p:nvPicPr>
        <p:blipFill>
          <a:blip r:embed="rId2" cstate="print"/>
          <a:srcRect/>
          <a:stretch>
            <a:fillRect/>
          </a:stretch>
        </p:blipFill>
        <p:spPr bwMode="auto">
          <a:xfrm>
            <a:off x="-164307" y="0"/>
            <a:ext cx="9308307" cy="6980831"/>
          </a:xfrm>
          <a:prstGeom prst="rect">
            <a:avLst/>
          </a:prstGeom>
          <a:noFill/>
        </p:spPr>
      </p:pic>
      <p:sp>
        <p:nvSpPr>
          <p:cNvPr id="5" name="Rectangle 4"/>
          <p:cNvSpPr/>
          <p:nvPr/>
        </p:nvSpPr>
        <p:spPr>
          <a:xfrm>
            <a:off x="2101754" y="2447921"/>
            <a:ext cx="4572000" cy="3046988"/>
          </a:xfrm>
          <a:prstGeom prst="rect">
            <a:avLst/>
          </a:prstGeom>
        </p:spPr>
        <p:txBody>
          <a:bodyPr>
            <a:spAutoFit/>
          </a:bodyPr>
          <a:lstStyle/>
          <a:p>
            <a:pPr algn="ctr"/>
            <a:r>
              <a:rPr lang="en-AU" sz="2400" b="1" dirty="0" smtClean="0">
                <a:solidFill>
                  <a:schemeClr val="bg1"/>
                </a:solidFill>
              </a:rPr>
              <a:t>Current reserves and resources (at June 30 2013)</a:t>
            </a:r>
          </a:p>
          <a:p>
            <a:pPr algn="ctr"/>
            <a:endParaRPr lang="en-AU" sz="2400" b="1" dirty="0" smtClean="0">
              <a:solidFill>
                <a:schemeClr val="bg1"/>
              </a:solidFill>
            </a:endParaRPr>
          </a:p>
          <a:p>
            <a:pPr algn="ctr"/>
            <a:r>
              <a:rPr lang="en-AU" sz="2400" b="1" dirty="0" smtClean="0">
                <a:solidFill>
                  <a:schemeClr val="bg1"/>
                </a:solidFill>
              </a:rPr>
              <a:t>Resources 1.8 Mt at 5.2 g/t gold 296,000 oz</a:t>
            </a:r>
          </a:p>
          <a:p>
            <a:pPr algn="ctr"/>
            <a:endParaRPr lang="en-AU" sz="2400" b="1" dirty="0" smtClean="0">
              <a:solidFill>
                <a:schemeClr val="bg1"/>
              </a:solidFill>
            </a:endParaRPr>
          </a:p>
          <a:p>
            <a:pPr algn="ctr"/>
            <a:r>
              <a:rPr lang="en-AU" sz="2400" b="1" dirty="0" smtClean="0">
                <a:solidFill>
                  <a:schemeClr val="bg1"/>
                </a:solidFill>
              </a:rPr>
              <a:t>Reserves </a:t>
            </a:r>
            <a:r>
              <a:rPr lang="en-AU" sz="2400" b="1" dirty="0" smtClean="0">
                <a:solidFill>
                  <a:schemeClr val="bg1"/>
                </a:solidFill>
              </a:rPr>
              <a:t>0.69 </a:t>
            </a:r>
            <a:r>
              <a:rPr lang="en-AU" sz="2400" b="1" dirty="0" smtClean="0">
                <a:solidFill>
                  <a:schemeClr val="bg1"/>
                </a:solidFill>
              </a:rPr>
              <a:t>Mt at 5.4 g/t  gold 121,000 oz</a:t>
            </a:r>
          </a:p>
        </p:txBody>
      </p:sp>
      <p:sp>
        <p:nvSpPr>
          <p:cNvPr id="7" name="Rectangle 6"/>
          <p:cNvSpPr/>
          <p:nvPr/>
        </p:nvSpPr>
        <p:spPr>
          <a:xfrm>
            <a:off x="191070" y="259308"/>
            <a:ext cx="8761862" cy="586854"/>
          </a:xfrm>
          <a:prstGeom prst="rect">
            <a:avLst/>
          </a:prstGeom>
          <a:solidFill>
            <a:srgbClr val="E4870A"/>
          </a:solidFill>
          <a:ln>
            <a:solidFill>
              <a:srgbClr val="E4870A"/>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286603" y="272955"/>
            <a:ext cx="8273419" cy="461665"/>
          </a:xfrm>
          <a:prstGeom prst="rect">
            <a:avLst/>
          </a:prstGeom>
          <a:noFill/>
        </p:spPr>
        <p:txBody>
          <a:bodyPr wrap="none" rtlCol="0">
            <a:spAutoFit/>
          </a:bodyPr>
          <a:lstStyle/>
          <a:p>
            <a:r>
              <a:rPr lang="en-AU" sz="2400" b="1" dirty="0" smtClean="0">
                <a:solidFill>
                  <a:schemeClr val="bg1"/>
                </a:solidFill>
              </a:rPr>
              <a:t>Some geological background – resources and reserves</a:t>
            </a:r>
            <a:endParaRPr lang="en-AU" sz="2400" b="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86603" y="272955"/>
            <a:ext cx="6623929" cy="461665"/>
          </a:xfrm>
          <a:prstGeom prst="rect">
            <a:avLst/>
          </a:prstGeom>
          <a:noFill/>
        </p:spPr>
        <p:txBody>
          <a:bodyPr wrap="none" rtlCol="0">
            <a:spAutoFit/>
          </a:bodyPr>
          <a:lstStyle/>
          <a:p>
            <a:r>
              <a:rPr lang="en-AU" sz="2400" b="1" dirty="0" smtClean="0">
                <a:solidFill>
                  <a:schemeClr val="bg1"/>
                </a:solidFill>
              </a:rPr>
              <a:t>Some geological background – long section</a:t>
            </a:r>
            <a:endParaRPr lang="en-AU" sz="2400" b="1" dirty="0">
              <a:solidFill>
                <a:schemeClr val="bg1"/>
              </a:solidFill>
            </a:endParaRPr>
          </a:p>
        </p:txBody>
      </p:sp>
      <p:pic>
        <p:nvPicPr>
          <p:cNvPr id="3" name="Picture 2" descr="Long Section.jpg"/>
          <p:cNvPicPr>
            <a:picLocks noChangeAspect="1"/>
          </p:cNvPicPr>
          <p:nvPr/>
        </p:nvPicPr>
        <p:blipFill>
          <a:blip r:embed="rId2" cstate="print"/>
          <a:stretch>
            <a:fillRect/>
          </a:stretch>
        </p:blipFill>
        <p:spPr>
          <a:xfrm>
            <a:off x="682388" y="965002"/>
            <a:ext cx="7997588" cy="508348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86603" y="272955"/>
            <a:ext cx="6798656" cy="461665"/>
          </a:xfrm>
          <a:prstGeom prst="rect">
            <a:avLst/>
          </a:prstGeom>
          <a:noFill/>
        </p:spPr>
        <p:txBody>
          <a:bodyPr wrap="none" rtlCol="0">
            <a:spAutoFit/>
          </a:bodyPr>
          <a:lstStyle/>
          <a:p>
            <a:r>
              <a:rPr lang="en-AU" sz="2400" b="1" dirty="0" smtClean="0">
                <a:solidFill>
                  <a:schemeClr val="bg1"/>
                </a:solidFill>
              </a:rPr>
              <a:t>Some geological background – cross section</a:t>
            </a:r>
            <a:endParaRPr lang="en-AU" sz="2400" b="1" dirty="0">
              <a:solidFill>
                <a:schemeClr val="bg1"/>
              </a:solidFill>
            </a:endParaRPr>
          </a:p>
        </p:txBody>
      </p:sp>
      <p:pic>
        <p:nvPicPr>
          <p:cNvPr id="3" name="Picture 2" descr="C:\alPresentations\Research April12\GEOL019 Henty - Newton zone x-section 53900N.jpg"/>
          <p:cNvPicPr>
            <a:picLocks noChangeAspect="1" noChangeArrowheads="1"/>
          </p:cNvPicPr>
          <p:nvPr/>
        </p:nvPicPr>
        <p:blipFill>
          <a:blip r:embed="rId2" cstate="print"/>
          <a:srcRect/>
          <a:stretch>
            <a:fillRect/>
          </a:stretch>
        </p:blipFill>
        <p:spPr bwMode="auto">
          <a:xfrm>
            <a:off x="1037892" y="913382"/>
            <a:ext cx="7027935" cy="5273311"/>
          </a:xfrm>
          <a:prstGeom prst="rect">
            <a:avLst/>
          </a:prstGeom>
          <a:noFill/>
          <a:ln>
            <a:solidFill>
              <a:srgbClr val="FFC000"/>
            </a:solidFill>
          </a:ln>
        </p:spPr>
      </p:pic>
      <p:sp>
        <p:nvSpPr>
          <p:cNvPr id="4" name="TextBox 3"/>
          <p:cNvSpPr txBox="1"/>
          <p:nvPr/>
        </p:nvSpPr>
        <p:spPr>
          <a:xfrm>
            <a:off x="5231219" y="3902149"/>
            <a:ext cx="944489" cy="276999"/>
          </a:xfrm>
          <a:prstGeom prst="rect">
            <a:avLst/>
          </a:prstGeom>
          <a:solidFill>
            <a:schemeClr val="bg1"/>
          </a:solidFill>
        </p:spPr>
        <p:txBody>
          <a:bodyPr wrap="none" rtlCol="0">
            <a:spAutoFit/>
          </a:bodyPr>
          <a:lstStyle/>
          <a:p>
            <a:r>
              <a:rPr lang="en-AU" sz="1200" b="1" dirty="0" smtClean="0">
                <a:solidFill>
                  <a:schemeClr val="tx1">
                    <a:lumMod val="50000"/>
                    <a:lumOff val="50000"/>
                  </a:schemeClr>
                </a:solidFill>
              </a:rPr>
              <a:t>Carbonate</a:t>
            </a:r>
            <a:endParaRPr lang="en-AU" sz="1200" b="1"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03" y="297713"/>
            <a:ext cx="7657866" cy="400110"/>
          </a:xfrm>
          <a:prstGeom prst="rect">
            <a:avLst/>
          </a:prstGeom>
          <a:noFill/>
        </p:spPr>
        <p:txBody>
          <a:bodyPr wrap="none" rtlCol="0">
            <a:spAutoFit/>
          </a:bodyPr>
          <a:lstStyle/>
          <a:p>
            <a:r>
              <a:rPr lang="en-AU" sz="2000" b="1" dirty="0" smtClean="0">
                <a:solidFill>
                  <a:schemeClr val="bg1"/>
                </a:solidFill>
              </a:rPr>
              <a:t>Geological background – rock types – meant to look like this:</a:t>
            </a:r>
            <a:endParaRPr lang="en-AU" sz="2000" b="1" dirty="0">
              <a:solidFill>
                <a:schemeClr val="bg1"/>
              </a:solidFill>
            </a:endParaRPr>
          </a:p>
        </p:txBody>
      </p:sp>
      <p:sp>
        <p:nvSpPr>
          <p:cNvPr id="7" name="Rectangle 6"/>
          <p:cNvSpPr/>
          <p:nvPr/>
        </p:nvSpPr>
        <p:spPr bwMode="auto">
          <a:xfrm>
            <a:off x="2255143" y="872821"/>
            <a:ext cx="4539331" cy="5486405"/>
          </a:xfrm>
          <a:prstGeom prst="rect">
            <a:avLst/>
          </a:prstGeom>
          <a:solidFill>
            <a:srgbClr val="00206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1" i="0" u="none" strike="noStrike" cap="none" normalizeH="0" baseline="0" smtClean="0">
              <a:ln>
                <a:noFill/>
              </a:ln>
              <a:solidFill>
                <a:schemeClr val="tx1"/>
              </a:solidFill>
              <a:effectLst/>
              <a:latin typeface="Arial" charset="0"/>
            </a:endParaRPr>
          </a:p>
        </p:txBody>
      </p:sp>
      <p:grpSp>
        <p:nvGrpSpPr>
          <p:cNvPr id="8" name="Group 7"/>
          <p:cNvGrpSpPr/>
          <p:nvPr/>
        </p:nvGrpSpPr>
        <p:grpSpPr>
          <a:xfrm>
            <a:off x="2543175" y="1066799"/>
            <a:ext cx="4076700" cy="5045303"/>
            <a:chOff x="640166" y="247652"/>
            <a:chExt cx="4203500" cy="5297490"/>
          </a:xfrm>
        </p:grpSpPr>
        <p:grpSp>
          <p:nvGrpSpPr>
            <p:cNvPr id="9" name="Group 4"/>
            <p:cNvGrpSpPr>
              <a:grpSpLocks noChangeAspect="1"/>
            </p:cNvGrpSpPr>
            <p:nvPr/>
          </p:nvGrpSpPr>
          <p:grpSpPr bwMode="auto">
            <a:xfrm>
              <a:off x="640166" y="247653"/>
              <a:ext cx="4076700" cy="5297492"/>
              <a:chOff x="270" y="156"/>
              <a:chExt cx="2568" cy="3337"/>
            </a:xfrm>
          </p:grpSpPr>
          <p:sp>
            <p:nvSpPr>
              <p:cNvPr id="34" name="AutoShape 3"/>
              <p:cNvSpPr>
                <a:spLocks noChangeAspect="1" noChangeArrowheads="1" noTextEdit="1"/>
              </p:cNvSpPr>
              <p:nvPr/>
            </p:nvSpPr>
            <p:spPr bwMode="auto">
              <a:xfrm>
                <a:off x="270" y="182"/>
                <a:ext cx="2568" cy="33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35" name="Rectangle 5"/>
              <p:cNvSpPr>
                <a:spLocks noChangeArrowheads="1"/>
              </p:cNvSpPr>
              <p:nvPr/>
            </p:nvSpPr>
            <p:spPr bwMode="auto">
              <a:xfrm>
                <a:off x="272" y="185"/>
                <a:ext cx="2563" cy="3304"/>
              </a:xfrm>
              <a:prstGeom prst="rect">
                <a:avLst/>
              </a:prstGeom>
              <a:solidFill>
                <a:srgbClr val="FFFFCC"/>
              </a:solidFill>
              <a:ln w="1">
                <a:no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36" name="Freeform 6"/>
              <p:cNvSpPr>
                <a:spLocks/>
              </p:cNvSpPr>
              <p:nvPr/>
            </p:nvSpPr>
            <p:spPr bwMode="auto">
              <a:xfrm>
                <a:off x="600" y="672"/>
                <a:ext cx="1007" cy="2485"/>
              </a:xfrm>
              <a:custGeom>
                <a:avLst/>
                <a:gdLst/>
                <a:ahLst/>
                <a:cxnLst>
                  <a:cxn ang="0">
                    <a:pos x="1030" y="4858"/>
                  </a:cxn>
                  <a:cxn ang="0">
                    <a:pos x="1030" y="4780"/>
                  </a:cxn>
                  <a:cxn ang="0">
                    <a:pos x="1042" y="4680"/>
                  </a:cxn>
                  <a:cxn ang="0">
                    <a:pos x="1064" y="4592"/>
                  </a:cxn>
                  <a:cxn ang="0">
                    <a:pos x="1108" y="4481"/>
                  </a:cxn>
                  <a:cxn ang="0">
                    <a:pos x="1141" y="4369"/>
                  </a:cxn>
                  <a:cxn ang="0">
                    <a:pos x="1196" y="4215"/>
                  </a:cxn>
                  <a:cxn ang="0">
                    <a:pos x="1241" y="4037"/>
                  </a:cxn>
                  <a:cxn ang="0">
                    <a:pos x="1285" y="3915"/>
                  </a:cxn>
                  <a:cxn ang="0">
                    <a:pos x="1330" y="3804"/>
                  </a:cxn>
                  <a:cxn ang="0">
                    <a:pos x="1374" y="3681"/>
                  </a:cxn>
                  <a:cxn ang="0">
                    <a:pos x="1604" y="3679"/>
                  </a:cxn>
                  <a:cxn ang="0">
                    <a:pos x="1978" y="3546"/>
                  </a:cxn>
                  <a:cxn ang="0">
                    <a:pos x="2014" y="3261"/>
                  </a:cxn>
                  <a:cxn ang="0">
                    <a:pos x="1996" y="2932"/>
                  </a:cxn>
                  <a:cxn ang="0">
                    <a:pos x="1978" y="2754"/>
                  </a:cxn>
                  <a:cxn ang="0">
                    <a:pos x="1960" y="2602"/>
                  </a:cxn>
                  <a:cxn ang="0">
                    <a:pos x="1907" y="2504"/>
                  </a:cxn>
                  <a:cxn ang="0">
                    <a:pos x="1885" y="2406"/>
                  </a:cxn>
                  <a:cxn ang="0">
                    <a:pos x="1885" y="2329"/>
                  </a:cxn>
                  <a:cxn ang="0">
                    <a:pos x="1873" y="2206"/>
                  </a:cxn>
                  <a:cxn ang="0">
                    <a:pos x="1840" y="2084"/>
                  </a:cxn>
                  <a:cxn ang="0">
                    <a:pos x="1784" y="1874"/>
                  </a:cxn>
                  <a:cxn ang="0">
                    <a:pos x="1729" y="1685"/>
                  </a:cxn>
                  <a:cxn ang="0">
                    <a:pos x="1640" y="1442"/>
                  </a:cxn>
                  <a:cxn ang="0">
                    <a:pos x="1585" y="1243"/>
                  </a:cxn>
                  <a:cxn ang="0">
                    <a:pos x="1474" y="820"/>
                  </a:cxn>
                  <a:cxn ang="0">
                    <a:pos x="1407" y="543"/>
                  </a:cxn>
                  <a:cxn ang="0">
                    <a:pos x="1341" y="298"/>
                  </a:cxn>
                  <a:cxn ang="0">
                    <a:pos x="1285" y="121"/>
                  </a:cxn>
                  <a:cxn ang="0">
                    <a:pos x="1241" y="0"/>
                  </a:cxn>
                  <a:cxn ang="0">
                    <a:pos x="997" y="22"/>
                  </a:cxn>
                  <a:cxn ang="0">
                    <a:pos x="754" y="44"/>
                  </a:cxn>
                  <a:cxn ang="0">
                    <a:pos x="731" y="210"/>
                  </a:cxn>
                  <a:cxn ang="0">
                    <a:pos x="709" y="399"/>
                  </a:cxn>
                  <a:cxn ang="0">
                    <a:pos x="687" y="664"/>
                  </a:cxn>
                  <a:cxn ang="0">
                    <a:pos x="653" y="908"/>
                  </a:cxn>
                  <a:cxn ang="0">
                    <a:pos x="620" y="1175"/>
                  </a:cxn>
                  <a:cxn ang="0">
                    <a:pos x="587" y="1442"/>
                  </a:cxn>
                  <a:cxn ang="0">
                    <a:pos x="543" y="1752"/>
                  </a:cxn>
                  <a:cxn ang="0">
                    <a:pos x="498" y="2107"/>
                  </a:cxn>
                  <a:cxn ang="0">
                    <a:pos x="443" y="2518"/>
                  </a:cxn>
                  <a:cxn ang="0">
                    <a:pos x="365" y="2927"/>
                  </a:cxn>
                  <a:cxn ang="0">
                    <a:pos x="310" y="3227"/>
                  </a:cxn>
                  <a:cxn ang="0">
                    <a:pos x="210" y="3725"/>
                  </a:cxn>
                  <a:cxn ang="0">
                    <a:pos x="166" y="3970"/>
                  </a:cxn>
                  <a:cxn ang="0">
                    <a:pos x="132" y="4225"/>
                  </a:cxn>
                  <a:cxn ang="0">
                    <a:pos x="89" y="4525"/>
                  </a:cxn>
                  <a:cxn ang="0">
                    <a:pos x="0" y="4969"/>
                  </a:cxn>
                  <a:cxn ang="0">
                    <a:pos x="1030" y="4858"/>
                  </a:cxn>
                </a:cxnLst>
                <a:rect l="0" t="0" r="r" b="b"/>
                <a:pathLst>
                  <a:path w="2014" h="4969">
                    <a:moveTo>
                      <a:pt x="1030" y="4858"/>
                    </a:moveTo>
                    <a:lnTo>
                      <a:pt x="1030" y="4780"/>
                    </a:lnTo>
                    <a:lnTo>
                      <a:pt x="1042" y="4680"/>
                    </a:lnTo>
                    <a:lnTo>
                      <a:pt x="1064" y="4592"/>
                    </a:lnTo>
                    <a:lnTo>
                      <a:pt x="1108" y="4481"/>
                    </a:lnTo>
                    <a:lnTo>
                      <a:pt x="1141" y="4369"/>
                    </a:lnTo>
                    <a:lnTo>
                      <a:pt x="1196" y="4215"/>
                    </a:lnTo>
                    <a:lnTo>
                      <a:pt x="1241" y="4037"/>
                    </a:lnTo>
                    <a:lnTo>
                      <a:pt x="1285" y="3915"/>
                    </a:lnTo>
                    <a:lnTo>
                      <a:pt x="1330" y="3804"/>
                    </a:lnTo>
                    <a:lnTo>
                      <a:pt x="1374" y="3681"/>
                    </a:lnTo>
                    <a:lnTo>
                      <a:pt x="1604" y="3679"/>
                    </a:lnTo>
                    <a:lnTo>
                      <a:pt x="1978" y="3546"/>
                    </a:lnTo>
                    <a:lnTo>
                      <a:pt x="2014" y="3261"/>
                    </a:lnTo>
                    <a:lnTo>
                      <a:pt x="1996" y="2932"/>
                    </a:lnTo>
                    <a:lnTo>
                      <a:pt x="1978" y="2754"/>
                    </a:lnTo>
                    <a:lnTo>
                      <a:pt x="1960" y="2602"/>
                    </a:lnTo>
                    <a:lnTo>
                      <a:pt x="1907" y="2504"/>
                    </a:lnTo>
                    <a:lnTo>
                      <a:pt x="1885" y="2406"/>
                    </a:lnTo>
                    <a:lnTo>
                      <a:pt x="1885" y="2329"/>
                    </a:lnTo>
                    <a:lnTo>
                      <a:pt x="1873" y="2206"/>
                    </a:lnTo>
                    <a:lnTo>
                      <a:pt x="1840" y="2084"/>
                    </a:lnTo>
                    <a:lnTo>
                      <a:pt x="1784" y="1874"/>
                    </a:lnTo>
                    <a:lnTo>
                      <a:pt x="1729" y="1685"/>
                    </a:lnTo>
                    <a:lnTo>
                      <a:pt x="1640" y="1442"/>
                    </a:lnTo>
                    <a:lnTo>
                      <a:pt x="1585" y="1243"/>
                    </a:lnTo>
                    <a:lnTo>
                      <a:pt x="1474" y="820"/>
                    </a:lnTo>
                    <a:lnTo>
                      <a:pt x="1407" y="543"/>
                    </a:lnTo>
                    <a:lnTo>
                      <a:pt x="1341" y="298"/>
                    </a:lnTo>
                    <a:lnTo>
                      <a:pt x="1285" y="121"/>
                    </a:lnTo>
                    <a:lnTo>
                      <a:pt x="1241" y="0"/>
                    </a:lnTo>
                    <a:lnTo>
                      <a:pt x="997" y="22"/>
                    </a:lnTo>
                    <a:lnTo>
                      <a:pt x="754" y="44"/>
                    </a:lnTo>
                    <a:lnTo>
                      <a:pt x="731" y="210"/>
                    </a:lnTo>
                    <a:lnTo>
                      <a:pt x="709" y="399"/>
                    </a:lnTo>
                    <a:lnTo>
                      <a:pt x="687" y="664"/>
                    </a:lnTo>
                    <a:lnTo>
                      <a:pt x="653" y="908"/>
                    </a:lnTo>
                    <a:lnTo>
                      <a:pt x="620" y="1175"/>
                    </a:lnTo>
                    <a:lnTo>
                      <a:pt x="587" y="1442"/>
                    </a:lnTo>
                    <a:lnTo>
                      <a:pt x="543" y="1752"/>
                    </a:lnTo>
                    <a:lnTo>
                      <a:pt x="498" y="2107"/>
                    </a:lnTo>
                    <a:lnTo>
                      <a:pt x="443" y="2518"/>
                    </a:lnTo>
                    <a:lnTo>
                      <a:pt x="365" y="2927"/>
                    </a:lnTo>
                    <a:lnTo>
                      <a:pt x="310" y="3227"/>
                    </a:lnTo>
                    <a:lnTo>
                      <a:pt x="210" y="3725"/>
                    </a:lnTo>
                    <a:lnTo>
                      <a:pt x="166" y="3970"/>
                    </a:lnTo>
                    <a:lnTo>
                      <a:pt x="132" y="4225"/>
                    </a:lnTo>
                    <a:lnTo>
                      <a:pt x="89" y="4525"/>
                    </a:lnTo>
                    <a:lnTo>
                      <a:pt x="0" y="4969"/>
                    </a:lnTo>
                    <a:lnTo>
                      <a:pt x="1030" y="4858"/>
                    </a:lnTo>
                    <a:close/>
                  </a:path>
                </a:pathLst>
              </a:custGeom>
              <a:solidFill>
                <a:srgbClr val="FFE09E"/>
              </a:solid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7" name="Freeform 7"/>
              <p:cNvSpPr>
                <a:spLocks/>
              </p:cNvSpPr>
              <p:nvPr/>
            </p:nvSpPr>
            <p:spPr bwMode="auto">
              <a:xfrm>
                <a:off x="1394" y="1577"/>
                <a:ext cx="87" cy="650"/>
              </a:xfrm>
              <a:custGeom>
                <a:avLst/>
                <a:gdLst/>
                <a:ahLst/>
                <a:cxnLst>
                  <a:cxn ang="0">
                    <a:pos x="0" y="972"/>
                  </a:cxn>
                  <a:cxn ang="0">
                    <a:pos x="9" y="1079"/>
                  </a:cxn>
                  <a:cxn ang="0">
                    <a:pos x="27" y="1302"/>
                  </a:cxn>
                  <a:cxn ang="0">
                    <a:pos x="81" y="1106"/>
                  </a:cxn>
                  <a:cxn ang="0">
                    <a:pos x="110" y="775"/>
                  </a:cxn>
                  <a:cxn ang="0">
                    <a:pos x="132" y="676"/>
                  </a:cxn>
                  <a:cxn ang="0">
                    <a:pos x="165" y="554"/>
                  </a:cxn>
                  <a:cxn ang="0">
                    <a:pos x="176" y="410"/>
                  </a:cxn>
                  <a:cxn ang="0">
                    <a:pos x="176" y="254"/>
                  </a:cxn>
                  <a:cxn ang="0">
                    <a:pos x="165" y="177"/>
                  </a:cxn>
                  <a:cxn ang="0">
                    <a:pos x="143" y="100"/>
                  </a:cxn>
                  <a:cxn ang="0">
                    <a:pos x="110" y="0"/>
                  </a:cxn>
                  <a:cxn ang="0">
                    <a:pos x="132" y="155"/>
                  </a:cxn>
                  <a:cxn ang="0">
                    <a:pos x="143" y="254"/>
                  </a:cxn>
                  <a:cxn ang="0">
                    <a:pos x="143" y="343"/>
                  </a:cxn>
                  <a:cxn ang="0">
                    <a:pos x="132" y="443"/>
                  </a:cxn>
                  <a:cxn ang="0">
                    <a:pos x="121" y="532"/>
                  </a:cxn>
                  <a:cxn ang="0">
                    <a:pos x="98" y="609"/>
                  </a:cxn>
                  <a:cxn ang="0">
                    <a:pos x="54" y="732"/>
                  </a:cxn>
                  <a:cxn ang="0">
                    <a:pos x="9" y="831"/>
                  </a:cxn>
                  <a:cxn ang="0">
                    <a:pos x="36" y="919"/>
                  </a:cxn>
                  <a:cxn ang="0">
                    <a:pos x="0" y="972"/>
                  </a:cxn>
                </a:cxnLst>
                <a:rect l="0" t="0" r="r" b="b"/>
                <a:pathLst>
                  <a:path w="176" h="1302">
                    <a:moveTo>
                      <a:pt x="0" y="972"/>
                    </a:moveTo>
                    <a:lnTo>
                      <a:pt x="9" y="1079"/>
                    </a:lnTo>
                    <a:lnTo>
                      <a:pt x="27" y="1302"/>
                    </a:lnTo>
                    <a:lnTo>
                      <a:pt x="81" y="1106"/>
                    </a:lnTo>
                    <a:lnTo>
                      <a:pt x="110" y="775"/>
                    </a:lnTo>
                    <a:lnTo>
                      <a:pt x="132" y="676"/>
                    </a:lnTo>
                    <a:lnTo>
                      <a:pt x="165" y="554"/>
                    </a:lnTo>
                    <a:lnTo>
                      <a:pt x="176" y="410"/>
                    </a:lnTo>
                    <a:lnTo>
                      <a:pt x="176" y="254"/>
                    </a:lnTo>
                    <a:lnTo>
                      <a:pt x="165" y="177"/>
                    </a:lnTo>
                    <a:lnTo>
                      <a:pt x="143" y="100"/>
                    </a:lnTo>
                    <a:lnTo>
                      <a:pt x="110" y="0"/>
                    </a:lnTo>
                    <a:lnTo>
                      <a:pt x="132" y="155"/>
                    </a:lnTo>
                    <a:lnTo>
                      <a:pt x="143" y="254"/>
                    </a:lnTo>
                    <a:lnTo>
                      <a:pt x="143" y="343"/>
                    </a:lnTo>
                    <a:lnTo>
                      <a:pt x="132" y="443"/>
                    </a:lnTo>
                    <a:lnTo>
                      <a:pt x="121" y="532"/>
                    </a:lnTo>
                    <a:lnTo>
                      <a:pt x="98" y="609"/>
                    </a:lnTo>
                    <a:lnTo>
                      <a:pt x="54" y="732"/>
                    </a:lnTo>
                    <a:lnTo>
                      <a:pt x="9" y="831"/>
                    </a:lnTo>
                    <a:lnTo>
                      <a:pt x="36" y="919"/>
                    </a:lnTo>
                    <a:lnTo>
                      <a:pt x="0" y="972"/>
                    </a:lnTo>
                    <a:close/>
                  </a:path>
                </a:pathLst>
              </a:custGeom>
              <a:solidFill>
                <a:srgbClr val="FF3300"/>
              </a:solid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8" name="Freeform 8"/>
              <p:cNvSpPr>
                <a:spLocks/>
              </p:cNvSpPr>
              <p:nvPr/>
            </p:nvSpPr>
            <p:spPr bwMode="auto">
              <a:xfrm>
                <a:off x="1115" y="640"/>
                <a:ext cx="582" cy="2461"/>
              </a:xfrm>
              <a:custGeom>
                <a:avLst/>
                <a:gdLst/>
                <a:ahLst/>
                <a:cxnLst>
                  <a:cxn ang="0">
                    <a:pos x="488" y="4367"/>
                  </a:cxn>
                  <a:cxn ang="0">
                    <a:pos x="522" y="4223"/>
                  </a:cxn>
                  <a:cxn ang="0">
                    <a:pos x="588" y="4024"/>
                  </a:cxn>
                  <a:cxn ang="0">
                    <a:pos x="654" y="3858"/>
                  </a:cxn>
                  <a:cxn ang="0">
                    <a:pos x="709" y="3636"/>
                  </a:cxn>
                  <a:cxn ang="0">
                    <a:pos x="922" y="3496"/>
                  </a:cxn>
                  <a:cxn ang="0">
                    <a:pos x="1109" y="3096"/>
                  </a:cxn>
                  <a:cxn ang="0">
                    <a:pos x="1091" y="2793"/>
                  </a:cxn>
                  <a:cxn ang="0">
                    <a:pos x="1055" y="2633"/>
                  </a:cxn>
                  <a:cxn ang="0">
                    <a:pos x="987" y="2450"/>
                  </a:cxn>
                  <a:cxn ang="0">
                    <a:pos x="965" y="2217"/>
                  </a:cxn>
                  <a:cxn ang="0">
                    <a:pos x="920" y="1895"/>
                  </a:cxn>
                  <a:cxn ang="0">
                    <a:pos x="855" y="1552"/>
                  </a:cxn>
                  <a:cxn ang="0">
                    <a:pos x="810" y="1208"/>
                  </a:cxn>
                  <a:cxn ang="0">
                    <a:pos x="776" y="854"/>
                  </a:cxn>
                  <a:cxn ang="0">
                    <a:pos x="743" y="489"/>
                  </a:cxn>
                  <a:cxn ang="0">
                    <a:pos x="732" y="244"/>
                  </a:cxn>
                  <a:cxn ang="0">
                    <a:pos x="709" y="100"/>
                  </a:cxn>
                  <a:cxn ang="0">
                    <a:pos x="699" y="0"/>
                  </a:cxn>
                  <a:cxn ang="0">
                    <a:pos x="211" y="67"/>
                  </a:cxn>
                  <a:cxn ang="0">
                    <a:pos x="311" y="365"/>
                  </a:cxn>
                  <a:cxn ang="0">
                    <a:pos x="444" y="888"/>
                  </a:cxn>
                  <a:cxn ang="0">
                    <a:pos x="610" y="1508"/>
                  </a:cxn>
                  <a:cxn ang="0">
                    <a:pos x="754" y="1940"/>
                  </a:cxn>
                  <a:cxn ang="0">
                    <a:pos x="843" y="2272"/>
                  </a:cxn>
                  <a:cxn ang="0">
                    <a:pos x="855" y="2472"/>
                  </a:cxn>
                  <a:cxn ang="0">
                    <a:pos x="877" y="2677"/>
                  </a:cxn>
                  <a:cxn ang="0">
                    <a:pos x="922" y="2971"/>
                  </a:cxn>
                  <a:cxn ang="0">
                    <a:pos x="913" y="3487"/>
                  </a:cxn>
                  <a:cxn ang="0">
                    <a:pos x="344" y="3747"/>
                  </a:cxn>
                  <a:cxn ang="0">
                    <a:pos x="255" y="3980"/>
                  </a:cxn>
                  <a:cxn ang="0">
                    <a:pos x="166" y="4280"/>
                  </a:cxn>
                  <a:cxn ang="0">
                    <a:pos x="78" y="4545"/>
                  </a:cxn>
                  <a:cxn ang="0">
                    <a:pos x="12" y="4744"/>
                  </a:cxn>
                  <a:cxn ang="0">
                    <a:pos x="0" y="4922"/>
                  </a:cxn>
                </a:cxnLst>
                <a:rect l="0" t="0" r="r" b="b"/>
                <a:pathLst>
                  <a:path w="1162" h="4922">
                    <a:moveTo>
                      <a:pt x="488" y="4446"/>
                    </a:moveTo>
                    <a:lnTo>
                      <a:pt x="488" y="4367"/>
                    </a:lnTo>
                    <a:lnTo>
                      <a:pt x="500" y="4302"/>
                    </a:lnTo>
                    <a:lnTo>
                      <a:pt x="522" y="4223"/>
                    </a:lnTo>
                    <a:lnTo>
                      <a:pt x="555" y="4102"/>
                    </a:lnTo>
                    <a:lnTo>
                      <a:pt x="588" y="4024"/>
                    </a:lnTo>
                    <a:lnTo>
                      <a:pt x="622" y="3958"/>
                    </a:lnTo>
                    <a:lnTo>
                      <a:pt x="654" y="3858"/>
                    </a:lnTo>
                    <a:lnTo>
                      <a:pt x="688" y="3737"/>
                    </a:lnTo>
                    <a:lnTo>
                      <a:pt x="709" y="3636"/>
                    </a:lnTo>
                    <a:lnTo>
                      <a:pt x="841" y="3656"/>
                    </a:lnTo>
                    <a:lnTo>
                      <a:pt x="922" y="3496"/>
                    </a:lnTo>
                    <a:lnTo>
                      <a:pt x="1162" y="3380"/>
                    </a:lnTo>
                    <a:lnTo>
                      <a:pt x="1109" y="3096"/>
                    </a:lnTo>
                    <a:lnTo>
                      <a:pt x="1117" y="2953"/>
                    </a:lnTo>
                    <a:lnTo>
                      <a:pt x="1091" y="2793"/>
                    </a:lnTo>
                    <a:lnTo>
                      <a:pt x="1082" y="2704"/>
                    </a:lnTo>
                    <a:lnTo>
                      <a:pt x="1055" y="2633"/>
                    </a:lnTo>
                    <a:lnTo>
                      <a:pt x="1037" y="2544"/>
                    </a:lnTo>
                    <a:lnTo>
                      <a:pt x="987" y="2450"/>
                    </a:lnTo>
                    <a:lnTo>
                      <a:pt x="976" y="2339"/>
                    </a:lnTo>
                    <a:lnTo>
                      <a:pt x="965" y="2217"/>
                    </a:lnTo>
                    <a:lnTo>
                      <a:pt x="942" y="2063"/>
                    </a:lnTo>
                    <a:lnTo>
                      <a:pt x="920" y="1895"/>
                    </a:lnTo>
                    <a:lnTo>
                      <a:pt x="887" y="1729"/>
                    </a:lnTo>
                    <a:lnTo>
                      <a:pt x="855" y="1552"/>
                    </a:lnTo>
                    <a:lnTo>
                      <a:pt x="832" y="1342"/>
                    </a:lnTo>
                    <a:lnTo>
                      <a:pt x="810" y="1208"/>
                    </a:lnTo>
                    <a:lnTo>
                      <a:pt x="788" y="1020"/>
                    </a:lnTo>
                    <a:lnTo>
                      <a:pt x="776" y="854"/>
                    </a:lnTo>
                    <a:lnTo>
                      <a:pt x="754" y="633"/>
                    </a:lnTo>
                    <a:lnTo>
                      <a:pt x="743" y="489"/>
                    </a:lnTo>
                    <a:lnTo>
                      <a:pt x="743" y="333"/>
                    </a:lnTo>
                    <a:lnTo>
                      <a:pt x="732" y="244"/>
                    </a:lnTo>
                    <a:lnTo>
                      <a:pt x="721" y="177"/>
                    </a:lnTo>
                    <a:lnTo>
                      <a:pt x="709" y="100"/>
                    </a:lnTo>
                    <a:lnTo>
                      <a:pt x="699" y="33"/>
                    </a:lnTo>
                    <a:lnTo>
                      <a:pt x="699" y="0"/>
                    </a:lnTo>
                    <a:lnTo>
                      <a:pt x="455" y="23"/>
                    </a:lnTo>
                    <a:lnTo>
                      <a:pt x="211" y="67"/>
                    </a:lnTo>
                    <a:lnTo>
                      <a:pt x="255" y="189"/>
                    </a:lnTo>
                    <a:lnTo>
                      <a:pt x="311" y="365"/>
                    </a:lnTo>
                    <a:lnTo>
                      <a:pt x="377" y="610"/>
                    </a:lnTo>
                    <a:lnTo>
                      <a:pt x="444" y="888"/>
                    </a:lnTo>
                    <a:lnTo>
                      <a:pt x="555" y="1309"/>
                    </a:lnTo>
                    <a:lnTo>
                      <a:pt x="610" y="1508"/>
                    </a:lnTo>
                    <a:lnTo>
                      <a:pt x="699" y="1751"/>
                    </a:lnTo>
                    <a:lnTo>
                      <a:pt x="754" y="1940"/>
                    </a:lnTo>
                    <a:lnTo>
                      <a:pt x="810" y="2150"/>
                    </a:lnTo>
                    <a:lnTo>
                      <a:pt x="843" y="2272"/>
                    </a:lnTo>
                    <a:lnTo>
                      <a:pt x="855" y="2395"/>
                    </a:lnTo>
                    <a:lnTo>
                      <a:pt x="855" y="2472"/>
                    </a:lnTo>
                    <a:lnTo>
                      <a:pt x="843" y="2572"/>
                    </a:lnTo>
                    <a:lnTo>
                      <a:pt x="877" y="2677"/>
                    </a:lnTo>
                    <a:lnTo>
                      <a:pt x="895" y="2811"/>
                    </a:lnTo>
                    <a:lnTo>
                      <a:pt x="922" y="2971"/>
                    </a:lnTo>
                    <a:lnTo>
                      <a:pt x="913" y="3345"/>
                    </a:lnTo>
                    <a:lnTo>
                      <a:pt x="913" y="3487"/>
                    </a:lnTo>
                    <a:lnTo>
                      <a:pt x="592" y="3639"/>
                    </a:lnTo>
                    <a:lnTo>
                      <a:pt x="344" y="3747"/>
                    </a:lnTo>
                    <a:lnTo>
                      <a:pt x="300" y="3869"/>
                    </a:lnTo>
                    <a:lnTo>
                      <a:pt x="255" y="3980"/>
                    </a:lnTo>
                    <a:lnTo>
                      <a:pt x="211" y="4102"/>
                    </a:lnTo>
                    <a:lnTo>
                      <a:pt x="166" y="4280"/>
                    </a:lnTo>
                    <a:lnTo>
                      <a:pt x="111" y="4434"/>
                    </a:lnTo>
                    <a:lnTo>
                      <a:pt x="78" y="4545"/>
                    </a:lnTo>
                    <a:lnTo>
                      <a:pt x="34" y="4657"/>
                    </a:lnTo>
                    <a:lnTo>
                      <a:pt x="12" y="4744"/>
                    </a:lnTo>
                    <a:lnTo>
                      <a:pt x="0" y="4845"/>
                    </a:lnTo>
                    <a:lnTo>
                      <a:pt x="0" y="4922"/>
                    </a:lnTo>
                    <a:lnTo>
                      <a:pt x="488" y="4446"/>
                    </a:lnTo>
                    <a:close/>
                  </a:path>
                </a:pathLst>
              </a:custGeom>
              <a:solidFill>
                <a:srgbClr val="D9FFD9"/>
              </a:solid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9" name="Freeform 9"/>
              <p:cNvSpPr>
                <a:spLocks/>
              </p:cNvSpPr>
              <p:nvPr/>
            </p:nvSpPr>
            <p:spPr bwMode="auto">
              <a:xfrm>
                <a:off x="1360" y="485"/>
                <a:ext cx="1164" cy="2377"/>
              </a:xfrm>
              <a:custGeom>
                <a:avLst/>
                <a:gdLst/>
                <a:ahLst/>
                <a:cxnLst>
                  <a:cxn ang="0">
                    <a:pos x="2329" y="0"/>
                  </a:cxn>
                  <a:cxn ang="0">
                    <a:pos x="2329" y="964"/>
                  </a:cxn>
                  <a:cxn ang="0">
                    <a:pos x="744" y="4752"/>
                  </a:cxn>
                  <a:cxn ang="0">
                    <a:pos x="0" y="4752"/>
                  </a:cxn>
                  <a:cxn ang="0">
                    <a:pos x="0" y="4674"/>
                  </a:cxn>
                  <a:cxn ang="0">
                    <a:pos x="12" y="4608"/>
                  </a:cxn>
                  <a:cxn ang="0">
                    <a:pos x="15" y="4525"/>
                  </a:cxn>
                  <a:cxn ang="0">
                    <a:pos x="33" y="4436"/>
                  </a:cxn>
                  <a:cxn ang="0">
                    <a:pos x="24" y="4365"/>
                  </a:cxn>
                  <a:cxn ang="0">
                    <a:pos x="15" y="4303"/>
                  </a:cxn>
                  <a:cxn ang="0">
                    <a:pos x="15" y="4232"/>
                  </a:cxn>
                  <a:cxn ang="0">
                    <a:pos x="15" y="4098"/>
                  </a:cxn>
                  <a:cxn ang="0">
                    <a:pos x="77" y="3964"/>
                  </a:cxn>
                  <a:cxn ang="0">
                    <a:pos x="291" y="3867"/>
                  </a:cxn>
                  <a:cxn ang="0">
                    <a:pos x="621" y="3653"/>
                  </a:cxn>
                  <a:cxn ang="0">
                    <a:pos x="621" y="3555"/>
                  </a:cxn>
                  <a:cxn ang="0">
                    <a:pos x="621" y="3457"/>
                  </a:cxn>
                  <a:cxn ang="0">
                    <a:pos x="612" y="3306"/>
                  </a:cxn>
                  <a:cxn ang="0">
                    <a:pos x="594" y="3145"/>
                  </a:cxn>
                  <a:cxn ang="0">
                    <a:pos x="567" y="3021"/>
                  </a:cxn>
                  <a:cxn ang="0">
                    <a:pos x="532" y="2914"/>
                  </a:cxn>
                  <a:cxn ang="0">
                    <a:pos x="505" y="2843"/>
                  </a:cxn>
                  <a:cxn ang="0">
                    <a:pos x="499" y="2758"/>
                  </a:cxn>
                  <a:cxn ang="0">
                    <a:pos x="488" y="2647"/>
                  </a:cxn>
                  <a:cxn ang="0">
                    <a:pos x="477" y="2525"/>
                  </a:cxn>
                  <a:cxn ang="0">
                    <a:pos x="454" y="2371"/>
                  </a:cxn>
                  <a:cxn ang="0">
                    <a:pos x="432" y="2203"/>
                  </a:cxn>
                  <a:cxn ang="0">
                    <a:pos x="399" y="2037"/>
                  </a:cxn>
                  <a:cxn ang="0">
                    <a:pos x="367" y="1860"/>
                  </a:cxn>
                  <a:cxn ang="0">
                    <a:pos x="344" y="1650"/>
                  </a:cxn>
                  <a:cxn ang="0">
                    <a:pos x="322" y="1516"/>
                  </a:cxn>
                  <a:cxn ang="0">
                    <a:pos x="300" y="1328"/>
                  </a:cxn>
                  <a:cxn ang="0">
                    <a:pos x="288" y="1163"/>
                  </a:cxn>
                  <a:cxn ang="0">
                    <a:pos x="266" y="942"/>
                  </a:cxn>
                  <a:cxn ang="0">
                    <a:pos x="255" y="798"/>
                  </a:cxn>
                  <a:cxn ang="0">
                    <a:pos x="255" y="642"/>
                  </a:cxn>
                  <a:cxn ang="0">
                    <a:pos x="244" y="553"/>
                  </a:cxn>
                  <a:cxn ang="0">
                    <a:pos x="233" y="487"/>
                  </a:cxn>
                  <a:cxn ang="0">
                    <a:pos x="221" y="409"/>
                  </a:cxn>
                  <a:cxn ang="0">
                    <a:pos x="211" y="343"/>
                  </a:cxn>
                  <a:cxn ang="0">
                    <a:pos x="211" y="310"/>
                  </a:cxn>
                  <a:cxn ang="0">
                    <a:pos x="444" y="277"/>
                  </a:cxn>
                  <a:cxn ang="0">
                    <a:pos x="610" y="265"/>
                  </a:cxn>
                  <a:cxn ang="0">
                    <a:pos x="809" y="265"/>
                  </a:cxn>
                  <a:cxn ang="0">
                    <a:pos x="1009" y="255"/>
                  </a:cxn>
                  <a:cxn ang="0">
                    <a:pos x="1220" y="221"/>
                  </a:cxn>
                  <a:cxn ang="0">
                    <a:pos x="1441" y="199"/>
                  </a:cxn>
                  <a:cxn ang="0">
                    <a:pos x="1597" y="166"/>
                  </a:cxn>
                  <a:cxn ang="0">
                    <a:pos x="1841" y="132"/>
                  </a:cxn>
                  <a:cxn ang="0">
                    <a:pos x="2062" y="67"/>
                  </a:cxn>
                  <a:cxn ang="0">
                    <a:pos x="2329" y="0"/>
                  </a:cxn>
                </a:cxnLst>
                <a:rect l="0" t="0" r="r" b="b"/>
                <a:pathLst>
                  <a:path w="2329" h="4752">
                    <a:moveTo>
                      <a:pt x="2329" y="0"/>
                    </a:moveTo>
                    <a:lnTo>
                      <a:pt x="2329" y="964"/>
                    </a:lnTo>
                    <a:lnTo>
                      <a:pt x="744" y="4752"/>
                    </a:lnTo>
                    <a:lnTo>
                      <a:pt x="0" y="4752"/>
                    </a:lnTo>
                    <a:lnTo>
                      <a:pt x="0" y="4674"/>
                    </a:lnTo>
                    <a:lnTo>
                      <a:pt x="12" y="4608"/>
                    </a:lnTo>
                    <a:lnTo>
                      <a:pt x="15" y="4525"/>
                    </a:lnTo>
                    <a:lnTo>
                      <a:pt x="33" y="4436"/>
                    </a:lnTo>
                    <a:lnTo>
                      <a:pt x="24" y="4365"/>
                    </a:lnTo>
                    <a:lnTo>
                      <a:pt x="15" y="4303"/>
                    </a:lnTo>
                    <a:lnTo>
                      <a:pt x="15" y="4232"/>
                    </a:lnTo>
                    <a:lnTo>
                      <a:pt x="15" y="4098"/>
                    </a:lnTo>
                    <a:lnTo>
                      <a:pt x="77" y="3964"/>
                    </a:lnTo>
                    <a:lnTo>
                      <a:pt x="291" y="3867"/>
                    </a:lnTo>
                    <a:lnTo>
                      <a:pt x="621" y="3653"/>
                    </a:lnTo>
                    <a:lnTo>
                      <a:pt x="621" y="3555"/>
                    </a:lnTo>
                    <a:lnTo>
                      <a:pt x="621" y="3457"/>
                    </a:lnTo>
                    <a:lnTo>
                      <a:pt x="612" y="3306"/>
                    </a:lnTo>
                    <a:lnTo>
                      <a:pt x="594" y="3145"/>
                    </a:lnTo>
                    <a:lnTo>
                      <a:pt x="567" y="3021"/>
                    </a:lnTo>
                    <a:lnTo>
                      <a:pt x="532" y="2914"/>
                    </a:lnTo>
                    <a:lnTo>
                      <a:pt x="505" y="2843"/>
                    </a:lnTo>
                    <a:lnTo>
                      <a:pt x="499" y="2758"/>
                    </a:lnTo>
                    <a:lnTo>
                      <a:pt x="488" y="2647"/>
                    </a:lnTo>
                    <a:lnTo>
                      <a:pt x="477" y="2525"/>
                    </a:lnTo>
                    <a:lnTo>
                      <a:pt x="454" y="2371"/>
                    </a:lnTo>
                    <a:lnTo>
                      <a:pt x="432" y="2203"/>
                    </a:lnTo>
                    <a:lnTo>
                      <a:pt x="399" y="2037"/>
                    </a:lnTo>
                    <a:lnTo>
                      <a:pt x="367" y="1860"/>
                    </a:lnTo>
                    <a:lnTo>
                      <a:pt x="344" y="1650"/>
                    </a:lnTo>
                    <a:lnTo>
                      <a:pt x="322" y="1516"/>
                    </a:lnTo>
                    <a:lnTo>
                      <a:pt x="300" y="1328"/>
                    </a:lnTo>
                    <a:lnTo>
                      <a:pt x="288" y="1163"/>
                    </a:lnTo>
                    <a:lnTo>
                      <a:pt x="266" y="942"/>
                    </a:lnTo>
                    <a:lnTo>
                      <a:pt x="255" y="798"/>
                    </a:lnTo>
                    <a:lnTo>
                      <a:pt x="255" y="642"/>
                    </a:lnTo>
                    <a:lnTo>
                      <a:pt x="244" y="553"/>
                    </a:lnTo>
                    <a:lnTo>
                      <a:pt x="233" y="487"/>
                    </a:lnTo>
                    <a:lnTo>
                      <a:pt x="221" y="409"/>
                    </a:lnTo>
                    <a:lnTo>
                      <a:pt x="211" y="343"/>
                    </a:lnTo>
                    <a:lnTo>
                      <a:pt x="211" y="310"/>
                    </a:lnTo>
                    <a:lnTo>
                      <a:pt x="444" y="277"/>
                    </a:lnTo>
                    <a:lnTo>
                      <a:pt x="610" y="265"/>
                    </a:lnTo>
                    <a:lnTo>
                      <a:pt x="809" y="265"/>
                    </a:lnTo>
                    <a:lnTo>
                      <a:pt x="1009" y="255"/>
                    </a:lnTo>
                    <a:lnTo>
                      <a:pt x="1220" y="221"/>
                    </a:lnTo>
                    <a:lnTo>
                      <a:pt x="1441" y="199"/>
                    </a:lnTo>
                    <a:lnTo>
                      <a:pt x="1597" y="166"/>
                    </a:lnTo>
                    <a:lnTo>
                      <a:pt x="1841" y="132"/>
                    </a:lnTo>
                    <a:lnTo>
                      <a:pt x="2062" y="67"/>
                    </a:lnTo>
                    <a:lnTo>
                      <a:pt x="2329" y="0"/>
                    </a:lnTo>
                    <a:close/>
                  </a:path>
                </a:pathLst>
              </a:custGeom>
              <a:solidFill>
                <a:srgbClr val="B2FFB2"/>
              </a:solid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0" name="Rectangle 10"/>
              <p:cNvSpPr>
                <a:spLocks noChangeArrowheads="1"/>
              </p:cNvSpPr>
              <p:nvPr/>
            </p:nvSpPr>
            <p:spPr bwMode="auto">
              <a:xfrm>
                <a:off x="1879" y="1352"/>
                <a:ext cx="215" cy="1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41" name="Rectangle 11"/>
              <p:cNvSpPr>
                <a:spLocks noChangeArrowheads="1"/>
              </p:cNvSpPr>
              <p:nvPr/>
            </p:nvSpPr>
            <p:spPr bwMode="auto">
              <a:xfrm>
                <a:off x="1884" y="1357"/>
                <a:ext cx="248" cy="8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rPr>
                  <a:t>Mt Julia</a:t>
                </a:r>
                <a:endParaRPr kumimoji="0" lang="en-US" sz="1800" b="0" i="0" u="none" strike="noStrike" cap="none" normalizeH="0" baseline="0" smtClean="0">
                  <a:ln>
                    <a:noFill/>
                  </a:ln>
                  <a:solidFill>
                    <a:schemeClr val="tx1"/>
                  </a:solidFill>
                  <a:effectLst/>
                  <a:latin typeface="Arial" pitchFamily="34" charset="0"/>
                </a:endParaRPr>
              </a:p>
            </p:txBody>
          </p:sp>
          <p:sp>
            <p:nvSpPr>
              <p:cNvPr id="42" name="Rectangle 12"/>
              <p:cNvSpPr>
                <a:spLocks noChangeArrowheads="1"/>
              </p:cNvSpPr>
              <p:nvPr/>
            </p:nvSpPr>
            <p:spPr bwMode="auto">
              <a:xfrm>
                <a:off x="1879" y="1428"/>
                <a:ext cx="258" cy="8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rPr>
                  <a:t>Rhyolite</a:t>
                </a:r>
                <a:endParaRPr kumimoji="0" lang="en-US" sz="1800" b="0" i="0" u="none" strike="noStrike" cap="none" normalizeH="0" baseline="0" smtClean="0">
                  <a:ln>
                    <a:noFill/>
                  </a:ln>
                  <a:solidFill>
                    <a:schemeClr val="tx1"/>
                  </a:solidFill>
                  <a:effectLst/>
                  <a:latin typeface="Arial" pitchFamily="34" charset="0"/>
                </a:endParaRPr>
              </a:p>
            </p:txBody>
          </p:sp>
          <p:sp>
            <p:nvSpPr>
              <p:cNvPr id="43" name="Rectangle 13"/>
              <p:cNvSpPr>
                <a:spLocks noChangeArrowheads="1"/>
              </p:cNvSpPr>
              <p:nvPr/>
            </p:nvSpPr>
            <p:spPr bwMode="auto">
              <a:xfrm>
                <a:off x="1888" y="1831"/>
                <a:ext cx="176" cy="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44" name="Rectangle 14"/>
              <p:cNvSpPr>
                <a:spLocks noChangeArrowheads="1"/>
              </p:cNvSpPr>
              <p:nvPr/>
            </p:nvSpPr>
            <p:spPr bwMode="auto">
              <a:xfrm>
                <a:off x="1888" y="1834"/>
                <a:ext cx="197" cy="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rPr>
                  <a:t>MJ029A</a:t>
                </a:r>
                <a:endParaRPr kumimoji="0" lang="en-US" sz="1800" b="0" i="0" u="none" strike="noStrike" cap="none" normalizeH="0" baseline="0" smtClean="0">
                  <a:ln>
                    <a:noFill/>
                  </a:ln>
                  <a:solidFill>
                    <a:schemeClr val="tx1"/>
                  </a:solidFill>
                  <a:effectLst/>
                  <a:latin typeface="Arial" pitchFamily="34" charset="0"/>
                </a:endParaRPr>
              </a:p>
            </p:txBody>
          </p:sp>
          <p:sp>
            <p:nvSpPr>
              <p:cNvPr id="45" name="Rectangle 15"/>
              <p:cNvSpPr>
                <a:spLocks noChangeArrowheads="1"/>
              </p:cNvSpPr>
              <p:nvPr/>
            </p:nvSpPr>
            <p:spPr bwMode="auto">
              <a:xfrm>
                <a:off x="292" y="689"/>
                <a:ext cx="155" cy="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46" name="Rectangle 16"/>
              <p:cNvSpPr>
                <a:spLocks noChangeArrowheads="1"/>
              </p:cNvSpPr>
              <p:nvPr/>
            </p:nvSpPr>
            <p:spPr bwMode="auto">
              <a:xfrm>
                <a:off x="292" y="691"/>
                <a:ext cx="96" cy="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smtClean="0">
                    <a:ln>
                      <a:noFill/>
                    </a:ln>
                    <a:solidFill>
                      <a:srgbClr val="000000"/>
                    </a:solidFill>
                    <a:effectLst/>
                    <a:latin typeface="Arial" pitchFamily="34" charset="0"/>
                  </a:rPr>
                  <a:t>500 </a:t>
                </a:r>
                <a:endParaRPr kumimoji="0" lang="en-US" sz="1800" b="0" i="0" u="none" strike="noStrike" cap="none" normalizeH="0" baseline="0" smtClean="0">
                  <a:ln>
                    <a:noFill/>
                  </a:ln>
                  <a:solidFill>
                    <a:schemeClr val="tx1"/>
                  </a:solidFill>
                  <a:effectLst/>
                  <a:latin typeface="Arial" pitchFamily="34" charset="0"/>
                </a:endParaRPr>
              </a:p>
            </p:txBody>
          </p:sp>
          <p:sp>
            <p:nvSpPr>
              <p:cNvPr id="47" name="Rectangle 17"/>
              <p:cNvSpPr>
                <a:spLocks noChangeArrowheads="1"/>
              </p:cNvSpPr>
              <p:nvPr/>
            </p:nvSpPr>
            <p:spPr bwMode="auto">
              <a:xfrm>
                <a:off x="361" y="691"/>
                <a:ext cx="114" cy="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smtClean="0">
                    <a:ln>
                      <a:noFill/>
                    </a:ln>
                    <a:solidFill>
                      <a:srgbClr val="000000"/>
                    </a:solidFill>
                    <a:effectLst/>
                    <a:latin typeface="Arial" pitchFamily="34" charset="0"/>
                  </a:rPr>
                  <a:t>mRL </a:t>
                </a:r>
                <a:endParaRPr kumimoji="0" lang="en-US" sz="1800" b="0" i="0" u="none" strike="noStrike" cap="none" normalizeH="0" baseline="0" smtClean="0">
                  <a:ln>
                    <a:noFill/>
                  </a:ln>
                  <a:solidFill>
                    <a:schemeClr val="tx1"/>
                  </a:solidFill>
                  <a:effectLst/>
                  <a:latin typeface="Arial" pitchFamily="34" charset="0"/>
                </a:endParaRPr>
              </a:p>
            </p:txBody>
          </p:sp>
          <p:sp>
            <p:nvSpPr>
              <p:cNvPr id="48" name="Rectangle 18"/>
              <p:cNvSpPr>
                <a:spLocks noChangeArrowheads="1"/>
              </p:cNvSpPr>
              <p:nvPr/>
            </p:nvSpPr>
            <p:spPr bwMode="auto">
              <a:xfrm>
                <a:off x="292" y="1848"/>
                <a:ext cx="106" cy="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49" name="Rectangle 19"/>
              <p:cNvSpPr>
                <a:spLocks noChangeArrowheads="1"/>
              </p:cNvSpPr>
              <p:nvPr/>
            </p:nvSpPr>
            <p:spPr bwMode="auto">
              <a:xfrm>
                <a:off x="292" y="1850"/>
                <a:ext cx="40" cy="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smtClean="0">
                    <a:ln>
                      <a:noFill/>
                    </a:ln>
                    <a:solidFill>
                      <a:srgbClr val="000000"/>
                    </a:solidFill>
                    <a:effectLst/>
                    <a:latin typeface="Arial" pitchFamily="34" charset="0"/>
                  </a:rPr>
                  <a:t>0</a:t>
                </a:r>
                <a:endParaRPr kumimoji="0" lang="en-US" sz="1800" b="0" i="0" u="none" strike="noStrike" cap="none" normalizeH="0" baseline="0" smtClean="0">
                  <a:ln>
                    <a:noFill/>
                  </a:ln>
                  <a:solidFill>
                    <a:schemeClr val="tx1"/>
                  </a:solidFill>
                  <a:effectLst/>
                  <a:latin typeface="Arial" pitchFamily="34" charset="0"/>
                </a:endParaRPr>
              </a:p>
            </p:txBody>
          </p:sp>
          <p:sp>
            <p:nvSpPr>
              <p:cNvPr id="50" name="Rectangle 20"/>
              <p:cNvSpPr>
                <a:spLocks noChangeArrowheads="1"/>
              </p:cNvSpPr>
              <p:nvPr/>
            </p:nvSpPr>
            <p:spPr bwMode="auto">
              <a:xfrm>
                <a:off x="312" y="1850"/>
                <a:ext cx="114" cy="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smtClean="0">
                    <a:ln>
                      <a:noFill/>
                    </a:ln>
                    <a:solidFill>
                      <a:srgbClr val="000000"/>
                    </a:solidFill>
                    <a:effectLst/>
                    <a:latin typeface="Arial" pitchFamily="34" charset="0"/>
                  </a:rPr>
                  <a:t> mRL</a:t>
                </a:r>
                <a:endParaRPr kumimoji="0" lang="en-US" sz="1800" b="0" i="0" u="none" strike="noStrike" cap="none" normalizeH="0" baseline="0" smtClean="0">
                  <a:ln>
                    <a:noFill/>
                  </a:ln>
                  <a:solidFill>
                    <a:schemeClr val="tx1"/>
                  </a:solidFill>
                  <a:effectLst/>
                  <a:latin typeface="Arial" pitchFamily="34" charset="0"/>
                </a:endParaRPr>
              </a:p>
            </p:txBody>
          </p:sp>
          <p:sp>
            <p:nvSpPr>
              <p:cNvPr id="51" name="Rectangle 21"/>
              <p:cNvSpPr>
                <a:spLocks noChangeArrowheads="1"/>
              </p:cNvSpPr>
              <p:nvPr/>
            </p:nvSpPr>
            <p:spPr bwMode="auto">
              <a:xfrm>
                <a:off x="292" y="3014"/>
                <a:ext cx="158" cy="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52" name="Rectangle 22"/>
              <p:cNvSpPr>
                <a:spLocks noChangeArrowheads="1"/>
              </p:cNvSpPr>
              <p:nvPr/>
            </p:nvSpPr>
            <p:spPr bwMode="auto">
              <a:xfrm>
                <a:off x="292" y="3016"/>
                <a:ext cx="109" cy="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smtClean="0">
                    <a:ln>
                      <a:noFill/>
                    </a:ln>
                    <a:solidFill>
                      <a:srgbClr val="000000"/>
                    </a:solidFill>
                    <a:effectLst/>
                    <a:latin typeface="Arial" pitchFamily="34" charset="0"/>
                  </a:rPr>
                  <a:t>-500 </a:t>
                </a:r>
                <a:endParaRPr kumimoji="0" lang="en-US" sz="1800" b="0" i="0" u="none" strike="noStrike" cap="none" normalizeH="0" baseline="0" smtClean="0">
                  <a:ln>
                    <a:noFill/>
                  </a:ln>
                  <a:solidFill>
                    <a:schemeClr val="tx1"/>
                  </a:solidFill>
                  <a:effectLst/>
                  <a:latin typeface="Arial" pitchFamily="34" charset="0"/>
                </a:endParaRPr>
              </a:p>
            </p:txBody>
          </p:sp>
          <p:sp>
            <p:nvSpPr>
              <p:cNvPr id="53" name="Rectangle 23"/>
              <p:cNvSpPr>
                <a:spLocks noChangeArrowheads="1"/>
              </p:cNvSpPr>
              <p:nvPr/>
            </p:nvSpPr>
            <p:spPr bwMode="auto">
              <a:xfrm>
                <a:off x="373" y="3016"/>
                <a:ext cx="102" cy="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smtClean="0">
                    <a:ln>
                      <a:noFill/>
                    </a:ln>
                    <a:solidFill>
                      <a:srgbClr val="000000"/>
                    </a:solidFill>
                    <a:effectLst/>
                    <a:latin typeface="Arial" pitchFamily="34" charset="0"/>
                  </a:rPr>
                  <a:t>mRL</a:t>
                </a:r>
                <a:endParaRPr kumimoji="0" lang="en-US" sz="1800" b="0" i="0" u="none" strike="noStrike" cap="none" normalizeH="0" baseline="0" smtClean="0">
                  <a:ln>
                    <a:noFill/>
                  </a:ln>
                  <a:solidFill>
                    <a:schemeClr val="tx1"/>
                  </a:solidFill>
                  <a:effectLst/>
                  <a:latin typeface="Arial" pitchFamily="34" charset="0"/>
                </a:endParaRPr>
              </a:p>
            </p:txBody>
          </p:sp>
          <p:sp>
            <p:nvSpPr>
              <p:cNvPr id="54" name="Rectangle 24"/>
              <p:cNvSpPr>
                <a:spLocks noChangeArrowheads="1"/>
              </p:cNvSpPr>
              <p:nvPr/>
            </p:nvSpPr>
            <p:spPr bwMode="auto">
              <a:xfrm rot="16200000">
                <a:off x="903" y="268"/>
                <a:ext cx="163" cy="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smtClean="0">
                    <a:ln>
                      <a:noFill/>
                    </a:ln>
                    <a:solidFill>
                      <a:srgbClr val="000000"/>
                    </a:solidFill>
                    <a:effectLst/>
                    <a:latin typeface="Arial" pitchFamily="34" charset="0"/>
                  </a:rPr>
                  <a:t>379500 </a:t>
                </a:r>
                <a:endParaRPr kumimoji="0" lang="en-US" sz="1800" b="0" i="0" u="none" strike="noStrike" cap="none" normalizeH="0" baseline="0" smtClean="0">
                  <a:ln>
                    <a:noFill/>
                  </a:ln>
                  <a:solidFill>
                    <a:schemeClr val="tx1"/>
                  </a:solidFill>
                  <a:effectLst/>
                  <a:latin typeface="Arial" pitchFamily="34" charset="0"/>
                </a:endParaRPr>
              </a:p>
            </p:txBody>
          </p:sp>
          <p:sp>
            <p:nvSpPr>
              <p:cNvPr id="55" name="Rectangle 25"/>
              <p:cNvSpPr>
                <a:spLocks noChangeArrowheads="1"/>
              </p:cNvSpPr>
              <p:nvPr/>
            </p:nvSpPr>
            <p:spPr bwMode="auto">
              <a:xfrm rot="16200000">
                <a:off x="940" y="175"/>
                <a:ext cx="89" cy="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smtClean="0">
                    <a:ln>
                      <a:noFill/>
                    </a:ln>
                    <a:solidFill>
                      <a:srgbClr val="000000"/>
                    </a:solidFill>
                    <a:effectLst/>
                    <a:latin typeface="Arial" pitchFamily="34" charset="0"/>
                  </a:rPr>
                  <a:t>mE </a:t>
                </a:r>
                <a:endParaRPr kumimoji="0" lang="en-US" sz="1800" b="0" i="0" u="none" strike="noStrike" cap="none" normalizeH="0" baseline="0" smtClean="0">
                  <a:ln>
                    <a:noFill/>
                  </a:ln>
                  <a:solidFill>
                    <a:schemeClr val="tx1"/>
                  </a:solidFill>
                  <a:effectLst/>
                  <a:latin typeface="Arial" pitchFamily="34" charset="0"/>
                </a:endParaRPr>
              </a:p>
            </p:txBody>
          </p:sp>
          <p:sp>
            <p:nvSpPr>
              <p:cNvPr id="56" name="Rectangle 26"/>
              <p:cNvSpPr>
                <a:spLocks noChangeArrowheads="1"/>
              </p:cNvSpPr>
              <p:nvPr/>
            </p:nvSpPr>
            <p:spPr bwMode="auto">
              <a:xfrm rot="16200000">
                <a:off x="2072" y="266"/>
                <a:ext cx="163" cy="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smtClean="0">
                    <a:ln>
                      <a:noFill/>
                    </a:ln>
                    <a:solidFill>
                      <a:srgbClr val="000000"/>
                    </a:solidFill>
                    <a:effectLst/>
                    <a:latin typeface="Arial" pitchFamily="34" charset="0"/>
                  </a:rPr>
                  <a:t>380000 </a:t>
                </a:r>
                <a:endParaRPr kumimoji="0" lang="en-US" sz="1800" b="0" i="0" u="none" strike="noStrike" cap="none" normalizeH="0" baseline="0" smtClean="0">
                  <a:ln>
                    <a:noFill/>
                  </a:ln>
                  <a:solidFill>
                    <a:schemeClr val="tx1"/>
                  </a:solidFill>
                  <a:effectLst/>
                  <a:latin typeface="Arial" pitchFamily="34" charset="0"/>
                </a:endParaRPr>
              </a:p>
            </p:txBody>
          </p:sp>
          <p:sp>
            <p:nvSpPr>
              <p:cNvPr id="57" name="Rectangle 27"/>
              <p:cNvSpPr>
                <a:spLocks noChangeArrowheads="1"/>
              </p:cNvSpPr>
              <p:nvPr/>
            </p:nvSpPr>
            <p:spPr bwMode="auto">
              <a:xfrm rot="16200000">
                <a:off x="2109" y="174"/>
                <a:ext cx="89" cy="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smtClean="0">
                    <a:ln>
                      <a:noFill/>
                    </a:ln>
                    <a:solidFill>
                      <a:srgbClr val="000000"/>
                    </a:solidFill>
                    <a:effectLst/>
                    <a:latin typeface="Arial" pitchFamily="34" charset="0"/>
                  </a:rPr>
                  <a:t>mE </a:t>
                </a:r>
                <a:endParaRPr kumimoji="0" lang="en-US" sz="1800" b="0" i="0" u="none" strike="noStrike" cap="none" normalizeH="0" baseline="0" smtClean="0">
                  <a:ln>
                    <a:noFill/>
                  </a:ln>
                  <a:solidFill>
                    <a:schemeClr val="tx1"/>
                  </a:solidFill>
                  <a:effectLst/>
                  <a:latin typeface="Arial" pitchFamily="34" charset="0"/>
                </a:endParaRPr>
              </a:p>
            </p:txBody>
          </p:sp>
          <p:sp>
            <p:nvSpPr>
              <p:cNvPr id="58" name="Rectangle 28"/>
              <p:cNvSpPr>
                <a:spLocks noChangeArrowheads="1"/>
              </p:cNvSpPr>
              <p:nvPr/>
            </p:nvSpPr>
            <p:spPr bwMode="auto">
              <a:xfrm>
                <a:off x="834" y="2235"/>
                <a:ext cx="126" cy="1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59" name="Rectangle 29"/>
              <p:cNvSpPr>
                <a:spLocks noChangeArrowheads="1"/>
              </p:cNvSpPr>
              <p:nvPr/>
            </p:nvSpPr>
            <p:spPr bwMode="auto">
              <a:xfrm>
                <a:off x="834" y="2238"/>
                <a:ext cx="147" cy="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FF3300"/>
                    </a:solidFill>
                    <a:effectLst/>
                    <a:latin typeface="Arial" pitchFamily="34" charset="0"/>
                  </a:rPr>
                  <a:t>Canal</a:t>
                </a:r>
                <a:endParaRPr kumimoji="0" lang="en-US" sz="1800" b="0" i="0" u="none" strike="noStrike" cap="none" normalizeH="0" baseline="0" smtClean="0">
                  <a:ln>
                    <a:noFill/>
                  </a:ln>
                  <a:solidFill>
                    <a:schemeClr val="tx1"/>
                  </a:solidFill>
                  <a:effectLst/>
                  <a:latin typeface="Arial" pitchFamily="34" charset="0"/>
                </a:endParaRPr>
              </a:p>
            </p:txBody>
          </p:sp>
          <p:sp>
            <p:nvSpPr>
              <p:cNvPr id="60" name="Rectangle 30"/>
              <p:cNvSpPr>
                <a:spLocks noChangeArrowheads="1"/>
              </p:cNvSpPr>
              <p:nvPr/>
            </p:nvSpPr>
            <p:spPr bwMode="auto">
              <a:xfrm>
                <a:off x="834" y="2295"/>
                <a:ext cx="131" cy="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FF3300"/>
                    </a:solidFill>
                    <a:effectLst/>
                    <a:latin typeface="Arial" pitchFamily="34" charset="0"/>
                  </a:rPr>
                  <a:t>Zone</a:t>
                </a:r>
                <a:endParaRPr kumimoji="0" lang="en-US" sz="1800" b="0" i="0" u="none" strike="noStrike" cap="none" normalizeH="0" baseline="0" smtClean="0">
                  <a:ln>
                    <a:noFill/>
                  </a:ln>
                  <a:solidFill>
                    <a:schemeClr val="tx1"/>
                  </a:solidFill>
                  <a:effectLst/>
                  <a:latin typeface="Arial" pitchFamily="34" charset="0"/>
                </a:endParaRPr>
              </a:p>
            </p:txBody>
          </p:sp>
          <p:grpSp>
            <p:nvGrpSpPr>
              <p:cNvPr id="61" name="Group 33"/>
              <p:cNvGrpSpPr>
                <a:grpSpLocks/>
              </p:cNvGrpSpPr>
              <p:nvPr/>
            </p:nvGrpSpPr>
            <p:grpSpPr bwMode="auto">
              <a:xfrm>
                <a:off x="977" y="2119"/>
                <a:ext cx="408" cy="177"/>
                <a:chOff x="977" y="2119"/>
                <a:chExt cx="408" cy="177"/>
              </a:xfrm>
            </p:grpSpPr>
            <p:sp>
              <p:nvSpPr>
                <p:cNvPr id="105" name="Line 31"/>
                <p:cNvSpPr>
                  <a:spLocks noChangeShapeType="1"/>
                </p:cNvSpPr>
                <p:nvPr/>
              </p:nvSpPr>
              <p:spPr bwMode="auto">
                <a:xfrm flipV="1">
                  <a:off x="977" y="2133"/>
                  <a:ext cx="380" cy="163"/>
                </a:xfrm>
                <a:prstGeom prst="line">
                  <a:avLst/>
                </a:prstGeom>
                <a:noFill/>
                <a:ln w="6">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6" name="Freeform 32"/>
                <p:cNvSpPr>
                  <a:spLocks/>
                </p:cNvSpPr>
                <p:nvPr/>
              </p:nvSpPr>
              <p:spPr bwMode="auto">
                <a:xfrm>
                  <a:off x="1349" y="2119"/>
                  <a:ext cx="36" cy="29"/>
                </a:xfrm>
                <a:custGeom>
                  <a:avLst/>
                  <a:gdLst/>
                  <a:ahLst/>
                  <a:cxnLst>
                    <a:cxn ang="0">
                      <a:pos x="26" y="58"/>
                    </a:cxn>
                    <a:cxn ang="0">
                      <a:pos x="72" y="3"/>
                    </a:cxn>
                    <a:cxn ang="0">
                      <a:pos x="0" y="0"/>
                    </a:cxn>
                    <a:cxn ang="0">
                      <a:pos x="26" y="58"/>
                    </a:cxn>
                  </a:cxnLst>
                  <a:rect l="0" t="0" r="r" b="b"/>
                  <a:pathLst>
                    <a:path w="72" h="58">
                      <a:moveTo>
                        <a:pt x="26" y="58"/>
                      </a:moveTo>
                      <a:lnTo>
                        <a:pt x="72" y="3"/>
                      </a:lnTo>
                      <a:lnTo>
                        <a:pt x="0" y="0"/>
                      </a:lnTo>
                      <a:lnTo>
                        <a:pt x="26" y="58"/>
                      </a:lnTo>
                      <a:close/>
                    </a:path>
                  </a:pathLst>
                </a:custGeom>
                <a:solidFill>
                  <a:srgbClr val="FF3300"/>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62" name="Rectangle 34"/>
              <p:cNvSpPr>
                <a:spLocks noChangeArrowheads="1"/>
              </p:cNvSpPr>
              <p:nvPr/>
            </p:nvSpPr>
            <p:spPr bwMode="auto">
              <a:xfrm rot="16440000">
                <a:off x="541" y="1277"/>
                <a:ext cx="539" cy="8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rPr>
                  <a:t>South Henty Fault</a:t>
                </a:r>
                <a:endParaRPr kumimoji="0" lang="en-US" sz="1800" b="0" i="0" u="none" strike="noStrike" cap="none" normalizeH="0" baseline="0" smtClean="0">
                  <a:ln>
                    <a:noFill/>
                  </a:ln>
                  <a:solidFill>
                    <a:schemeClr val="tx1"/>
                  </a:solidFill>
                  <a:effectLst/>
                  <a:latin typeface="Arial" pitchFamily="34" charset="0"/>
                </a:endParaRPr>
              </a:p>
            </p:txBody>
          </p:sp>
          <p:sp>
            <p:nvSpPr>
              <p:cNvPr id="63" name="Rectangle 35"/>
              <p:cNvSpPr>
                <a:spLocks noChangeArrowheads="1"/>
              </p:cNvSpPr>
              <p:nvPr/>
            </p:nvSpPr>
            <p:spPr bwMode="auto">
              <a:xfrm>
                <a:off x="1675" y="534"/>
                <a:ext cx="204" cy="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64" name="Rectangle 36"/>
              <p:cNvSpPr>
                <a:spLocks noChangeArrowheads="1"/>
              </p:cNvSpPr>
              <p:nvPr/>
            </p:nvSpPr>
            <p:spPr bwMode="auto">
              <a:xfrm>
                <a:off x="1675" y="539"/>
                <a:ext cx="249" cy="8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rPr>
                  <a:t>Surface</a:t>
                </a:r>
                <a:endParaRPr kumimoji="0" lang="en-US" sz="1800" b="0" i="0" u="none" strike="noStrike" cap="none" normalizeH="0" baseline="0" smtClean="0">
                  <a:ln>
                    <a:noFill/>
                  </a:ln>
                  <a:solidFill>
                    <a:schemeClr val="tx1"/>
                  </a:solidFill>
                  <a:effectLst/>
                  <a:latin typeface="Arial" pitchFamily="34" charset="0"/>
                </a:endParaRPr>
              </a:p>
            </p:txBody>
          </p:sp>
          <p:grpSp>
            <p:nvGrpSpPr>
              <p:cNvPr id="65" name="Group 39"/>
              <p:cNvGrpSpPr>
                <a:grpSpLocks/>
              </p:cNvGrpSpPr>
              <p:nvPr/>
            </p:nvGrpSpPr>
            <p:grpSpPr bwMode="auto">
              <a:xfrm>
                <a:off x="2169" y="186"/>
                <a:ext cx="1" cy="3303"/>
                <a:chOff x="2169" y="186"/>
                <a:chExt cx="1" cy="3303"/>
              </a:xfrm>
            </p:grpSpPr>
            <p:sp>
              <p:nvSpPr>
                <p:cNvPr id="103" name="Freeform 37"/>
                <p:cNvSpPr>
                  <a:spLocks/>
                </p:cNvSpPr>
                <p:nvPr/>
              </p:nvSpPr>
              <p:spPr bwMode="auto">
                <a:xfrm>
                  <a:off x="2169" y="186"/>
                  <a:ext cx="1" cy="3303"/>
                </a:xfrm>
                <a:custGeom>
                  <a:avLst/>
                  <a:gdLst/>
                  <a:ahLst/>
                  <a:cxnLst>
                    <a:cxn ang="0">
                      <a:pos x="0" y="0"/>
                    </a:cxn>
                    <a:cxn ang="0">
                      <a:pos x="1" y="6604"/>
                    </a:cxn>
                    <a:cxn ang="0">
                      <a:pos x="0" y="0"/>
                    </a:cxn>
                  </a:cxnLst>
                  <a:rect l="0" t="0" r="r" b="b"/>
                  <a:pathLst>
                    <a:path w="1" h="6604">
                      <a:moveTo>
                        <a:pt x="0" y="0"/>
                      </a:moveTo>
                      <a:lnTo>
                        <a:pt x="1" y="6604"/>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04" name="Line 38"/>
                <p:cNvSpPr>
                  <a:spLocks noChangeShapeType="1"/>
                </p:cNvSpPr>
                <p:nvPr/>
              </p:nvSpPr>
              <p:spPr bwMode="auto">
                <a:xfrm>
                  <a:off x="2169" y="186"/>
                  <a:ext cx="1" cy="3303"/>
                </a:xfrm>
                <a:prstGeom prst="line">
                  <a:avLst/>
                </a:prstGeom>
                <a:no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66" name="Group 42"/>
              <p:cNvGrpSpPr>
                <a:grpSpLocks/>
              </p:cNvGrpSpPr>
              <p:nvPr/>
            </p:nvGrpSpPr>
            <p:grpSpPr bwMode="auto">
              <a:xfrm>
                <a:off x="273" y="3056"/>
                <a:ext cx="2561" cy="1"/>
                <a:chOff x="273" y="3056"/>
                <a:chExt cx="2561" cy="1"/>
              </a:xfrm>
            </p:grpSpPr>
            <p:sp>
              <p:nvSpPr>
                <p:cNvPr id="101" name="Freeform 40"/>
                <p:cNvSpPr>
                  <a:spLocks/>
                </p:cNvSpPr>
                <p:nvPr/>
              </p:nvSpPr>
              <p:spPr bwMode="auto">
                <a:xfrm>
                  <a:off x="273" y="3056"/>
                  <a:ext cx="2561" cy="1"/>
                </a:xfrm>
                <a:custGeom>
                  <a:avLst/>
                  <a:gdLst/>
                  <a:ahLst/>
                  <a:cxnLst>
                    <a:cxn ang="0">
                      <a:pos x="0" y="0"/>
                    </a:cxn>
                    <a:cxn ang="0">
                      <a:pos x="5121" y="2"/>
                    </a:cxn>
                    <a:cxn ang="0">
                      <a:pos x="0" y="0"/>
                    </a:cxn>
                  </a:cxnLst>
                  <a:rect l="0" t="0" r="r" b="b"/>
                  <a:pathLst>
                    <a:path w="5121" h="2">
                      <a:moveTo>
                        <a:pt x="0" y="0"/>
                      </a:moveTo>
                      <a:lnTo>
                        <a:pt x="5121" y="2"/>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02" name="Line 41"/>
                <p:cNvSpPr>
                  <a:spLocks noChangeShapeType="1"/>
                </p:cNvSpPr>
                <p:nvPr/>
              </p:nvSpPr>
              <p:spPr bwMode="auto">
                <a:xfrm>
                  <a:off x="273" y="3056"/>
                  <a:ext cx="2561" cy="1"/>
                </a:xfrm>
                <a:prstGeom prst="line">
                  <a:avLst/>
                </a:prstGeom>
                <a:no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67" name="Group 45"/>
              <p:cNvGrpSpPr>
                <a:grpSpLocks/>
              </p:cNvGrpSpPr>
              <p:nvPr/>
            </p:nvGrpSpPr>
            <p:grpSpPr bwMode="auto">
              <a:xfrm>
                <a:off x="272" y="1892"/>
                <a:ext cx="2562" cy="2"/>
                <a:chOff x="272" y="1892"/>
                <a:chExt cx="2562" cy="2"/>
              </a:xfrm>
            </p:grpSpPr>
            <p:sp>
              <p:nvSpPr>
                <p:cNvPr id="99" name="Freeform 43"/>
                <p:cNvSpPr>
                  <a:spLocks/>
                </p:cNvSpPr>
                <p:nvPr/>
              </p:nvSpPr>
              <p:spPr bwMode="auto">
                <a:xfrm>
                  <a:off x="272" y="1892"/>
                  <a:ext cx="2562" cy="2"/>
                </a:xfrm>
                <a:custGeom>
                  <a:avLst/>
                  <a:gdLst/>
                  <a:ahLst/>
                  <a:cxnLst>
                    <a:cxn ang="0">
                      <a:pos x="0" y="0"/>
                    </a:cxn>
                    <a:cxn ang="0">
                      <a:pos x="5123" y="3"/>
                    </a:cxn>
                    <a:cxn ang="0">
                      <a:pos x="0" y="0"/>
                    </a:cxn>
                  </a:cxnLst>
                  <a:rect l="0" t="0" r="r" b="b"/>
                  <a:pathLst>
                    <a:path w="5123" h="3">
                      <a:moveTo>
                        <a:pt x="0" y="0"/>
                      </a:moveTo>
                      <a:lnTo>
                        <a:pt x="5123" y="3"/>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00" name="Line 44"/>
                <p:cNvSpPr>
                  <a:spLocks noChangeShapeType="1"/>
                </p:cNvSpPr>
                <p:nvPr/>
              </p:nvSpPr>
              <p:spPr bwMode="auto">
                <a:xfrm>
                  <a:off x="272" y="1892"/>
                  <a:ext cx="2562" cy="2"/>
                </a:xfrm>
                <a:prstGeom prst="line">
                  <a:avLst/>
                </a:prstGeom>
                <a:no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68" name="Freeform 46"/>
              <p:cNvSpPr>
                <a:spLocks/>
              </p:cNvSpPr>
              <p:nvPr/>
            </p:nvSpPr>
            <p:spPr bwMode="auto">
              <a:xfrm>
                <a:off x="783" y="445"/>
                <a:ext cx="2007" cy="266"/>
              </a:xfrm>
              <a:custGeom>
                <a:avLst/>
                <a:gdLst/>
                <a:ahLst/>
                <a:cxnLst>
                  <a:cxn ang="0">
                    <a:pos x="0" y="531"/>
                  </a:cxn>
                  <a:cxn ang="0">
                    <a:pos x="344" y="498"/>
                  </a:cxn>
                  <a:cxn ang="0">
                    <a:pos x="389" y="498"/>
                  </a:cxn>
                  <a:cxn ang="0">
                    <a:pos x="632" y="476"/>
                  </a:cxn>
                  <a:cxn ang="0">
                    <a:pos x="876" y="454"/>
                  </a:cxn>
                  <a:cxn ang="0">
                    <a:pos x="1120" y="409"/>
                  </a:cxn>
                  <a:cxn ang="0">
                    <a:pos x="1364" y="387"/>
                  </a:cxn>
                  <a:cxn ang="0">
                    <a:pos x="1597" y="354"/>
                  </a:cxn>
                  <a:cxn ang="0">
                    <a:pos x="1763" y="342"/>
                  </a:cxn>
                  <a:cxn ang="0">
                    <a:pos x="1962" y="342"/>
                  </a:cxn>
                  <a:cxn ang="0">
                    <a:pos x="2162" y="332"/>
                  </a:cxn>
                  <a:cxn ang="0">
                    <a:pos x="2373" y="298"/>
                  </a:cxn>
                  <a:cxn ang="0">
                    <a:pos x="2594" y="276"/>
                  </a:cxn>
                  <a:cxn ang="0">
                    <a:pos x="2750" y="245"/>
                  </a:cxn>
                  <a:cxn ang="0">
                    <a:pos x="2994" y="210"/>
                  </a:cxn>
                  <a:cxn ang="0">
                    <a:pos x="3215" y="145"/>
                  </a:cxn>
                  <a:cxn ang="0">
                    <a:pos x="3482" y="78"/>
                  </a:cxn>
                  <a:cxn ang="0">
                    <a:pos x="3559" y="56"/>
                  </a:cxn>
                  <a:cxn ang="0">
                    <a:pos x="3636" y="34"/>
                  </a:cxn>
                  <a:cxn ang="0">
                    <a:pos x="3715" y="34"/>
                  </a:cxn>
                  <a:cxn ang="0">
                    <a:pos x="3969" y="12"/>
                  </a:cxn>
                  <a:cxn ang="0">
                    <a:pos x="4014" y="0"/>
                  </a:cxn>
                </a:cxnLst>
                <a:rect l="0" t="0" r="r" b="b"/>
                <a:pathLst>
                  <a:path w="4014" h="531">
                    <a:moveTo>
                      <a:pt x="0" y="531"/>
                    </a:moveTo>
                    <a:lnTo>
                      <a:pt x="344" y="498"/>
                    </a:lnTo>
                    <a:lnTo>
                      <a:pt x="389" y="498"/>
                    </a:lnTo>
                    <a:lnTo>
                      <a:pt x="632" y="476"/>
                    </a:lnTo>
                    <a:lnTo>
                      <a:pt x="876" y="454"/>
                    </a:lnTo>
                    <a:lnTo>
                      <a:pt x="1120" y="409"/>
                    </a:lnTo>
                    <a:lnTo>
                      <a:pt x="1364" y="387"/>
                    </a:lnTo>
                    <a:lnTo>
                      <a:pt x="1597" y="354"/>
                    </a:lnTo>
                    <a:lnTo>
                      <a:pt x="1763" y="342"/>
                    </a:lnTo>
                    <a:lnTo>
                      <a:pt x="1962" y="342"/>
                    </a:lnTo>
                    <a:lnTo>
                      <a:pt x="2162" y="332"/>
                    </a:lnTo>
                    <a:lnTo>
                      <a:pt x="2373" y="298"/>
                    </a:lnTo>
                    <a:lnTo>
                      <a:pt x="2594" y="276"/>
                    </a:lnTo>
                    <a:lnTo>
                      <a:pt x="2750" y="245"/>
                    </a:lnTo>
                    <a:lnTo>
                      <a:pt x="2994" y="210"/>
                    </a:lnTo>
                    <a:lnTo>
                      <a:pt x="3215" y="145"/>
                    </a:lnTo>
                    <a:lnTo>
                      <a:pt x="3482" y="78"/>
                    </a:lnTo>
                    <a:lnTo>
                      <a:pt x="3559" y="56"/>
                    </a:lnTo>
                    <a:lnTo>
                      <a:pt x="3636" y="34"/>
                    </a:lnTo>
                    <a:lnTo>
                      <a:pt x="3715" y="34"/>
                    </a:lnTo>
                    <a:lnTo>
                      <a:pt x="3969" y="12"/>
                    </a:lnTo>
                    <a:lnTo>
                      <a:pt x="4014" y="0"/>
                    </a:lnTo>
                  </a:path>
                </a:pathLst>
              </a:custGeom>
              <a:no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nvGrpSpPr>
              <p:cNvPr id="69" name="Group 49"/>
              <p:cNvGrpSpPr>
                <a:grpSpLocks/>
              </p:cNvGrpSpPr>
              <p:nvPr/>
            </p:nvGrpSpPr>
            <p:grpSpPr bwMode="auto">
              <a:xfrm>
                <a:off x="1003" y="185"/>
                <a:ext cx="2" cy="3305"/>
                <a:chOff x="1003" y="185"/>
                <a:chExt cx="2" cy="3305"/>
              </a:xfrm>
            </p:grpSpPr>
            <p:sp>
              <p:nvSpPr>
                <p:cNvPr id="97" name="Freeform 47"/>
                <p:cNvSpPr>
                  <a:spLocks/>
                </p:cNvSpPr>
                <p:nvPr/>
              </p:nvSpPr>
              <p:spPr bwMode="auto">
                <a:xfrm>
                  <a:off x="1003" y="185"/>
                  <a:ext cx="2" cy="3305"/>
                </a:xfrm>
                <a:custGeom>
                  <a:avLst/>
                  <a:gdLst/>
                  <a:ahLst/>
                  <a:cxnLst>
                    <a:cxn ang="0">
                      <a:pos x="5" y="0"/>
                    </a:cxn>
                    <a:cxn ang="0">
                      <a:pos x="0" y="6610"/>
                    </a:cxn>
                    <a:cxn ang="0">
                      <a:pos x="5" y="0"/>
                    </a:cxn>
                  </a:cxnLst>
                  <a:rect l="0" t="0" r="r" b="b"/>
                  <a:pathLst>
                    <a:path w="5" h="6610">
                      <a:moveTo>
                        <a:pt x="5" y="0"/>
                      </a:moveTo>
                      <a:lnTo>
                        <a:pt x="0" y="6610"/>
                      </a:lnTo>
                      <a:lnTo>
                        <a:pt x="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98" name="Line 48"/>
                <p:cNvSpPr>
                  <a:spLocks noChangeShapeType="1"/>
                </p:cNvSpPr>
                <p:nvPr/>
              </p:nvSpPr>
              <p:spPr bwMode="auto">
                <a:xfrm flipH="1">
                  <a:off x="1003" y="185"/>
                  <a:ext cx="2" cy="3305"/>
                </a:xfrm>
                <a:prstGeom prst="line">
                  <a:avLst/>
                </a:prstGeom>
                <a:no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70" name="Group 52"/>
              <p:cNvGrpSpPr>
                <a:grpSpLocks/>
              </p:cNvGrpSpPr>
              <p:nvPr/>
            </p:nvGrpSpPr>
            <p:grpSpPr bwMode="auto">
              <a:xfrm>
                <a:off x="272" y="734"/>
                <a:ext cx="2563" cy="1"/>
                <a:chOff x="272" y="734"/>
                <a:chExt cx="2563" cy="1"/>
              </a:xfrm>
            </p:grpSpPr>
            <p:sp>
              <p:nvSpPr>
                <p:cNvPr id="95" name="Freeform 50"/>
                <p:cNvSpPr>
                  <a:spLocks/>
                </p:cNvSpPr>
                <p:nvPr/>
              </p:nvSpPr>
              <p:spPr bwMode="auto">
                <a:xfrm>
                  <a:off x="272" y="734"/>
                  <a:ext cx="2563" cy="1"/>
                </a:xfrm>
                <a:custGeom>
                  <a:avLst/>
                  <a:gdLst/>
                  <a:ahLst/>
                  <a:cxnLst>
                    <a:cxn ang="0">
                      <a:pos x="5126" y="0"/>
                    </a:cxn>
                    <a:cxn ang="0">
                      <a:pos x="0" y="1"/>
                    </a:cxn>
                    <a:cxn ang="0">
                      <a:pos x="5126" y="0"/>
                    </a:cxn>
                  </a:cxnLst>
                  <a:rect l="0" t="0" r="r" b="b"/>
                  <a:pathLst>
                    <a:path w="5126" h="1">
                      <a:moveTo>
                        <a:pt x="5126" y="0"/>
                      </a:moveTo>
                      <a:lnTo>
                        <a:pt x="0" y="1"/>
                      </a:lnTo>
                      <a:lnTo>
                        <a:pt x="512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96" name="Line 51"/>
                <p:cNvSpPr>
                  <a:spLocks noChangeShapeType="1"/>
                </p:cNvSpPr>
                <p:nvPr/>
              </p:nvSpPr>
              <p:spPr bwMode="auto">
                <a:xfrm flipH="1">
                  <a:off x="272" y="734"/>
                  <a:ext cx="2563" cy="1"/>
                </a:xfrm>
                <a:prstGeom prst="line">
                  <a:avLst/>
                </a:prstGeom>
                <a:no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71" name="Freeform 53"/>
              <p:cNvSpPr>
                <a:spLocks/>
              </p:cNvSpPr>
              <p:nvPr/>
            </p:nvSpPr>
            <p:spPr bwMode="auto">
              <a:xfrm>
                <a:off x="1332" y="805"/>
                <a:ext cx="83" cy="322"/>
              </a:xfrm>
              <a:custGeom>
                <a:avLst/>
                <a:gdLst/>
                <a:ahLst/>
                <a:cxnLst>
                  <a:cxn ang="0">
                    <a:pos x="166" y="644"/>
                  </a:cxn>
                  <a:cxn ang="0">
                    <a:pos x="155" y="557"/>
                  </a:cxn>
                  <a:cxn ang="0">
                    <a:pos x="144" y="434"/>
                  </a:cxn>
                  <a:cxn ang="0">
                    <a:pos x="100" y="288"/>
                  </a:cxn>
                  <a:cxn ang="0">
                    <a:pos x="77" y="178"/>
                  </a:cxn>
                  <a:cxn ang="0">
                    <a:pos x="33" y="55"/>
                  </a:cxn>
                  <a:cxn ang="0">
                    <a:pos x="22" y="0"/>
                  </a:cxn>
                  <a:cxn ang="0">
                    <a:pos x="11" y="0"/>
                  </a:cxn>
                  <a:cxn ang="0">
                    <a:pos x="0" y="12"/>
                  </a:cxn>
                  <a:cxn ang="0">
                    <a:pos x="0" y="45"/>
                  </a:cxn>
                  <a:cxn ang="0">
                    <a:pos x="11" y="144"/>
                  </a:cxn>
                  <a:cxn ang="0">
                    <a:pos x="33" y="233"/>
                  </a:cxn>
                  <a:cxn ang="0">
                    <a:pos x="55" y="324"/>
                  </a:cxn>
                  <a:cxn ang="0">
                    <a:pos x="89" y="401"/>
                  </a:cxn>
                  <a:cxn ang="0">
                    <a:pos x="110" y="468"/>
                  </a:cxn>
                  <a:cxn ang="0">
                    <a:pos x="122" y="523"/>
                  </a:cxn>
                  <a:cxn ang="0">
                    <a:pos x="132" y="579"/>
                  </a:cxn>
                  <a:cxn ang="0">
                    <a:pos x="166" y="644"/>
                  </a:cxn>
                </a:cxnLst>
                <a:rect l="0" t="0" r="r" b="b"/>
                <a:pathLst>
                  <a:path w="166" h="644">
                    <a:moveTo>
                      <a:pt x="166" y="644"/>
                    </a:moveTo>
                    <a:lnTo>
                      <a:pt x="155" y="557"/>
                    </a:lnTo>
                    <a:lnTo>
                      <a:pt x="144" y="434"/>
                    </a:lnTo>
                    <a:lnTo>
                      <a:pt x="100" y="288"/>
                    </a:lnTo>
                    <a:lnTo>
                      <a:pt x="77" y="178"/>
                    </a:lnTo>
                    <a:lnTo>
                      <a:pt x="33" y="55"/>
                    </a:lnTo>
                    <a:lnTo>
                      <a:pt x="22" y="0"/>
                    </a:lnTo>
                    <a:lnTo>
                      <a:pt x="11" y="0"/>
                    </a:lnTo>
                    <a:lnTo>
                      <a:pt x="0" y="12"/>
                    </a:lnTo>
                    <a:lnTo>
                      <a:pt x="0" y="45"/>
                    </a:lnTo>
                    <a:lnTo>
                      <a:pt x="11" y="144"/>
                    </a:lnTo>
                    <a:lnTo>
                      <a:pt x="33" y="233"/>
                    </a:lnTo>
                    <a:lnTo>
                      <a:pt x="55" y="324"/>
                    </a:lnTo>
                    <a:lnTo>
                      <a:pt x="89" y="401"/>
                    </a:lnTo>
                    <a:lnTo>
                      <a:pt x="110" y="468"/>
                    </a:lnTo>
                    <a:lnTo>
                      <a:pt x="122" y="523"/>
                    </a:lnTo>
                    <a:lnTo>
                      <a:pt x="132" y="579"/>
                    </a:lnTo>
                    <a:lnTo>
                      <a:pt x="166" y="644"/>
                    </a:lnTo>
                    <a:close/>
                  </a:path>
                </a:pathLst>
              </a:custGeom>
              <a:solidFill>
                <a:srgbClr val="CFCFCF"/>
              </a:solid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2" name="Freeform 54"/>
              <p:cNvSpPr>
                <a:spLocks/>
              </p:cNvSpPr>
              <p:nvPr/>
            </p:nvSpPr>
            <p:spPr bwMode="auto">
              <a:xfrm>
                <a:off x="1337" y="1228"/>
                <a:ext cx="83" cy="293"/>
              </a:xfrm>
              <a:custGeom>
                <a:avLst/>
                <a:gdLst/>
                <a:ahLst/>
                <a:cxnLst>
                  <a:cxn ang="0">
                    <a:pos x="166" y="586"/>
                  </a:cxn>
                  <a:cxn ang="0">
                    <a:pos x="144" y="453"/>
                  </a:cxn>
                  <a:cxn ang="0">
                    <a:pos x="121" y="341"/>
                  </a:cxn>
                  <a:cxn ang="0">
                    <a:pos x="89" y="243"/>
                  </a:cxn>
                  <a:cxn ang="0">
                    <a:pos x="66" y="166"/>
                  </a:cxn>
                  <a:cxn ang="0">
                    <a:pos x="44" y="77"/>
                  </a:cxn>
                  <a:cxn ang="0">
                    <a:pos x="0" y="0"/>
                  </a:cxn>
                  <a:cxn ang="0">
                    <a:pos x="22" y="111"/>
                  </a:cxn>
                  <a:cxn ang="0">
                    <a:pos x="44" y="221"/>
                  </a:cxn>
                  <a:cxn ang="0">
                    <a:pos x="66" y="321"/>
                  </a:cxn>
                  <a:cxn ang="0">
                    <a:pos x="89" y="408"/>
                  </a:cxn>
                  <a:cxn ang="0">
                    <a:pos x="121" y="475"/>
                  </a:cxn>
                  <a:cxn ang="0">
                    <a:pos x="166" y="586"/>
                  </a:cxn>
                </a:cxnLst>
                <a:rect l="0" t="0" r="r" b="b"/>
                <a:pathLst>
                  <a:path w="166" h="586">
                    <a:moveTo>
                      <a:pt x="166" y="586"/>
                    </a:moveTo>
                    <a:lnTo>
                      <a:pt x="144" y="453"/>
                    </a:lnTo>
                    <a:lnTo>
                      <a:pt x="121" y="341"/>
                    </a:lnTo>
                    <a:lnTo>
                      <a:pt x="89" y="243"/>
                    </a:lnTo>
                    <a:lnTo>
                      <a:pt x="66" y="166"/>
                    </a:lnTo>
                    <a:lnTo>
                      <a:pt x="44" y="77"/>
                    </a:lnTo>
                    <a:lnTo>
                      <a:pt x="0" y="0"/>
                    </a:lnTo>
                    <a:lnTo>
                      <a:pt x="22" y="111"/>
                    </a:lnTo>
                    <a:lnTo>
                      <a:pt x="44" y="221"/>
                    </a:lnTo>
                    <a:lnTo>
                      <a:pt x="66" y="321"/>
                    </a:lnTo>
                    <a:lnTo>
                      <a:pt x="89" y="408"/>
                    </a:lnTo>
                    <a:lnTo>
                      <a:pt x="121" y="475"/>
                    </a:lnTo>
                    <a:lnTo>
                      <a:pt x="166" y="586"/>
                    </a:lnTo>
                    <a:close/>
                  </a:path>
                </a:pathLst>
              </a:custGeom>
              <a:solidFill>
                <a:srgbClr val="CFCFCF"/>
              </a:solid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3" name="Freeform 55"/>
              <p:cNvSpPr>
                <a:spLocks/>
              </p:cNvSpPr>
              <p:nvPr/>
            </p:nvSpPr>
            <p:spPr bwMode="auto">
              <a:xfrm>
                <a:off x="1387" y="1527"/>
                <a:ext cx="50" cy="321"/>
              </a:xfrm>
              <a:custGeom>
                <a:avLst/>
                <a:gdLst/>
                <a:ahLst/>
                <a:cxnLst>
                  <a:cxn ang="0">
                    <a:pos x="0" y="0"/>
                  </a:cxn>
                  <a:cxn ang="0">
                    <a:pos x="22" y="122"/>
                  </a:cxn>
                  <a:cxn ang="0">
                    <a:pos x="45" y="233"/>
                  </a:cxn>
                  <a:cxn ang="0">
                    <a:pos x="56" y="331"/>
                  </a:cxn>
                  <a:cxn ang="0">
                    <a:pos x="56" y="420"/>
                  </a:cxn>
                  <a:cxn ang="0">
                    <a:pos x="56" y="542"/>
                  </a:cxn>
                  <a:cxn ang="0">
                    <a:pos x="56" y="643"/>
                  </a:cxn>
                  <a:cxn ang="0">
                    <a:pos x="89" y="564"/>
                  </a:cxn>
                  <a:cxn ang="0">
                    <a:pos x="101" y="476"/>
                  </a:cxn>
                  <a:cxn ang="0">
                    <a:pos x="89" y="387"/>
                  </a:cxn>
                  <a:cxn ang="0">
                    <a:pos x="79" y="289"/>
                  </a:cxn>
                  <a:cxn ang="0">
                    <a:pos x="67" y="200"/>
                  </a:cxn>
                  <a:cxn ang="0">
                    <a:pos x="34" y="89"/>
                  </a:cxn>
                  <a:cxn ang="0">
                    <a:pos x="0" y="0"/>
                  </a:cxn>
                </a:cxnLst>
                <a:rect l="0" t="0" r="r" b="b"/>
                <a:pathLst>
                  <a:path w="101" h="643">
                    <a:moveTo>
                      <a:pt x="0" y="0"/>
                    </a:moveTo>
                    <a:lnTo>
                      <a:pt x="22" y="122"/>
                    </a:lnTo>
                    <a:lnTo>
                      <a:pt x="45" y="233"/>
                    </a:lnTo>
                    <a:lnTo>
                      <a:pt x="56" y="331"/>
                    </a:lnTo>
                    <a:lnTo>
                      <a:pt x="56" y="420"/>
                    </a:lnTo>
                    <a:lnTo>
                      <a:pt x="56" y="542"/>
                    </a:lnTo>
                    <a:lnTo>
                      <a:pt x="56" y="643"/>
                    </a:lnTo>
                    <a:lnTo>
                      <a:pt x="89" y="564"/>
                    </a:lnTo>
                    <a:lnTo>
                      <a:pt x="101" y="476"/>
                    </a:lnTo>
                    <a:lnTo>
                      <a:pt x="89" y="387"/>
                    </a:lnTo>
                    <a:lnTo>
                      <a:pt x="79" y="289"/>
                    </a:lnTo>
                    <a:lnTo>
                      <a:pt x="67" y="200"/>
                    </a:lnTo>
                    <a:lnTo>
                      <a:pt x="34" y="89"/>
                    </a:lnTo>
                    <a:lnTo>
                      <a:pt x="0" y="0"/>
                    </a:lnTo>
                    <a:close/>
                  </a:path>
                </a:pathLst>
              </a:custGeom>
              <a:solidFill>
                <a:srgbClr val="CFCFCF"/>
              </a:solid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4" name="Freeform 56"/>
              <p:cNvSpPr>
                <a:spLocks/>
              </p:cNvSpPr>
              <p:nvPr/>
            </p:nvSpPr>
            <p:spPr bwMode="auto">
              <a:xfrm>
                <a:off x="1121" y="2225"/>
                <a:ext cx="782" cy="769"/>
              </a:xfrm>
              <a:custGeom>
                <a:avLst/>
                <a:gdLst/>
                <a:ahLst/>
                <a:cxnLst>
                  <a:cxn ang="0">
                    <a:pos x="1563" y="0"/>
                  </a:cxn>
                  <a:cxn ang="0">
                    <a:pos x="1419" y="211"/>
                  </a:cxn>
                  <a:cxn ang="0">
                    <a:pos x="1220" y="432"/>
                  </a:cxn>
                  <a:cxn ang="0">
                    <a:pos x="930" y="732"/>
                  </a:cxn>
                  <a:cxn ang="0">
                    <a:pos x="742" y="929"/>
                  </a:cxn>
                  <a:cxn ang="0">
                    <a:pos x="576" y="1085"/>
                  </a:cxn>
                  <a:cxn ang="0">
                    <a:pos x="332" y="1273"/>
                  </a:cxn>
                  <a:cxn ang="0">
                    <a:pos x="121" y="1440"/>
                  </a:cxn>
                  <a:cxn ang="0">
                    <a:pos x="0" y="1539"/>
                  </a:cxn>
                </a:cxnLst>
                <a:rect l="0" t="0" r="r" b="b"/>
                <a:pathLst>
                  <a:path w="1563" h="1539">
                    <a:moveTo>
                      <a:pt x="1563" y="0"/>
                    </a:moveTo>
                    <a:lnTo>
                      <a:pt x="1419" y="211"/>
                    </a:lnTo>
                    <a:lnTo>
                      <a:pt x="1220" y="432"/>
                    </a:lnTo>
                    <a:lnTo>
                      <a:pt x="930" y="732"/>
                    </a:lnTo>
                    <a:lnTo>
                      <a:pt x="742" y="929"/>
                    </a:lnTo>
                    <a:lnTo>
                      <a:pt x="576" y="1085"/>
                    </a:lnTo>
                    <a:lnTo>
                      <a:pt x="332" y="1273"/>
                    </a:lnTo>
                    <a:lnTo>
                      <a:pt x="121" y="1440"/>
                    </a:lnTo>
                    <a:lnTo>
                      <a:pt x="0" y="1539"/>
                    </a:lnTo>
                  </a:path>
                </a:pathLst>
              </a:custGeom>
              <a:no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5" name="Freeform 57"/>
              <p:cNvSpPr>
                <a:spLocks/>
              </p:cNvSpPr>
              <p:nvPr/>
            </p:nvSpPr>
            <p:spPr bwMode="auto">
              <a:xfrm>
                <a:off x="600" y="695"/>
                <a:ext cx="377" cy="2462"/>
              </a:xfrm>
              <a:custGeom>
                <a:avLst/>
                <a:gdLst/>
                <a:ahLst/>
                <a:cxnLst>
                  <a:cxn ang="0">
                    <a:pos x="0" y="4923"/>
                  </a:cxn>
                  <a:cxn ang="0">
                    <a:pos x="89" y="4479"/>
                  </a:cxn>
                  <a:cxn ang="0">
                    <a:pos x="132" y="4179"/>
                  </a:cxn>
                  <a:cxn ang="0">
                    <a:pos x="166" y="3924"/>
                  </a:cxn>
                  <a:cxn ang="0">
                    <a:pos x="210" y="3681"/>
                  </a:cxn>
                  <a:cxn ang="0">
                    <a:pos x="310" y="3182"/>
                  </a:cxn>
                  <a:cxn ang="0">
                    <a:pos x="365" y="2883"/>
                  </a:cxn>
                  <a:cxn ang="0">
                    <a:pos x="443" y="2473"/>
                  </a:cxn>
                  <a:cxn ang="0">
                    <a:pos x="498" y="2061"/>
                  </a:cxn>
                  <a:cxn ang="0">
                    <a:pos x="543" y="1706"/>
                  </a:cxn>
                  <a:cxn ang="0">
                    <a:pos x="587" y="1396"/>
                  </a:cxn>
                  <a:cxn ang="0">
                    <a:pos x="620" y="1130"/>
                  </a:cxn>
                  <a:cxn ang="0">
                    <a:pos x="653" y="863"/>
                  </a:cxn>
                  <a:cxn ang="0">
                    <a:pos x="687" y="620"/>
                  </a:cxn>
                  <a:cxn ang="0">
                    <a:pos x="709" y="354"/>
                  </a:cxn>
                  <a:cxn ang="0">
                    <a:pos x="731" y="166"/>
                  </a:cxn>
                  <a:cxn ang="0">
                    <a:pos x="754" y="0"/>
                  </a:cxn>
                  <a:cxn ang="0">
                    <a:pos x="709" y="0"/>
                  </a:cxn>
                  <a:cxn ang="0">
                    <a:pos x="697" y="154"/>
                  </a:cxn>
                  <a:cxn ang="0">
                    <a:pos x="665" y="377"/>
                  </a:cxn>
                  <a:cxn ang="0">
                    <a:pos x="632" y="731"/>
                  </a:cxn>
                  <a:cxn ang="0">
                    <a:pos x="565" y="1262"/>
                  </a:cxn>
                  <a:cxn ang="0">
                    <a:pos x="521" y="1673"/>
                  </a:cxn>
                  <a:cxn ang="0">
                    <a:pos x="443" y="2271"/>
                  </a:cxn>
                  <a:cxn ang="0">
                    <a:pos x="409" y="2449"/>
                  </a:cxn>
                  <a:cxn ang="0">
                    <a:pos x="354" y="2771"/>
                  </a:cxn>
                  <a:cxn ang="0">
                    <a:pos x="288" y="3193"/>
                  </a:cxn>
                  <a:cxn ang="0">
                    <a:pos x="233" y="3448"/>
                  </a:cxn>
                  <a:cxn ang="0">
                    <a:pos x="176" y="3703"/>
                  </a:cxn>
                  <a:cxn ang="0">
                    <a:pos x="154" y="3892"/>
                  </a:cxn>
                  <a:cxn ang="0">
                    <a:pos x="121" y="4125"/>
                  </a:cxn>
                  <a:cxn ang="0">
                    <a:pos x="89" y="4313"/>
                  </a:cxn>
                  <a:cxn ang="0">
                    <a:pos x="54" y="4546"/>
                  </a:cxn>
                  <a:cxn ang="0">
                    <a:pos x="10" y="4812"/>
                  </a:cxn>
                  <a:cxn ang="0">
                    <a:pos x="0" y="4923"/>
                  </a:cxn>
                </a:cxnLst>
                <a:rect l="0" t="0" r="r" b="b"/>
                <a:pathLst>
                  <a:path w="754" h="4923">
                    <a:moveTo>
                      <a:pt x="0" y="4923"/>
                    </a:moveTo>
                    <a:lnTo>
                      <a:pt x="89" y="4479"/>
                    </a:lnTo>
                    <a:lnTo>
                      <a:pt x="132" y="4179"/>
                    </a:lnTo>
                    <a:lnTo>
                      <a:pt x="166" y="3924"/>
                    </a:lnTo>
                    <a:lnTo>
                      <a:pt x="210" y="3681"/>
                    </a:lnTo>
                    <a:lnTo>
                      <a:pt x="310" y="3182"/>
                    </a:lnTo>
                    <a:lnTo>
                      <a:pt x="365" y="2883"/>
                    </a:lnTo>
                    <a:lnTo>
                      <a:pt x="443" y="2473"/>
                    </a:lnTo>
                    <a:lnTo>
                      <a:pt x="498" y="2061"/>
                    </a:lnTo>
                    <a:lnTo>
                      <a:pt x="543" y="1706"/>
                    </a:lnTo>
                    <a:lnTo>
                      <a:pt x="587" y="1396"/>
                    </a:lnTo>
                    <a:lnTo>
                      <a:pt x="620" y="1130"/>
                    </a:lnTo>
                    <a:lnTo>
                      <a:pt x="653" y="863"/>
                    </a:lnTo>
                    <a:lnTo>
                      <a:pt x="687" y="620"/>
                    </a:lnTo>
                    <a:lnTo>
                      <a:pt x="709" y="354"/>
                    </a:lnTo>
                    <a:lnTo>
                      <a:pt x="731" y="166"/>
                    </a:lnTo>
                    <a:lnTo>
                      <a:pt x="754" y="0"/>
                    </a:lnTo>
                    <a:lnTo>
                      <a:pt x="709" y="0"/>
                    </a:lnTo>
                    <a:lnTo>
                      <a:pt x="697" y="154"/>
                    </a:lnTo>
                    <a:lnTo>
                      <a:pt x="665" y="377"/>
                    </a:lnTo>
                    <a:lnTo>
                      <a:pt x="632" y="731"/>
                    </a:lnTo>
                    <a:lnTo>
                      <a:pt x="565" y="1262"/>
                    </a:lnTo>
                    <a:lnTo>
                      <a:pt x="521" y="1673"/>
                    </a:lnTo>
                    <a:lnTo>
                      <a:pt x="443" y="2271"/>
                    </a:lnTo>
                    <a:lnTo>
                      <a:pt x="409" y="2449"/>
                    </a:lnTo>
                    <a:lnTo>
                      <a:pt x="354" y="2771"/>
                    </a:lnTo>
                    <a:lnTo>
                      <a:pt x="288" y="3193"/>
                    </a:lnTo>
                    <a:lnTo>
                      <a:pt x="233" y="3448"/>
                    </a:lnTo>
                    <a:lnTo>
                      <a:pt x="176" y="3703"/>
                    </a:lnTo>
                    <a:lnTo>
                      <a:pt x="154" y="3892"/>
                    </a:lnTo>
                    <a:lnTo>
                      <a:pt x="121" y="4125"/>
                    </a:lnTo>
                    <a:lnTo>
                      <a:pt x="89" y="4313"/>
                    </a:lnTo>
                    <a:lnTo>
                      <a:pt x="54" y="4546"/>
                    </a:lnTo>
                    <a:lnTo>
                      <a:pt x="10" y="4812"/>
                    </a:lnTo>
                    <a:lnTo>
                      <a:pt x="0" y="4923"/>
                    </a:lnTo>
                    <a:close/>
                  </a:path>
                </a:pathLst>
              </a:custGeom>
              <a:solidFill>
                <a:srgbClr val="000000"/>
              </a:solid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6" name="Freeform 58"/>
              <p:cNvSpPr>
                <a:spLocks/>
              </p:cNvSpPr>
              <p:nvPr/>
            </p:nvSpPr>
            <p:spPr bwMode="auto">
              <a:xfrm>
                <a:off x="1343" y="1820"/>
                <a:ext cx="200" cy="177"/>
              </a:xfrm>
              <a:custGeom>
                <a:avLst/>
                <a:gdLst/>
                <a:ahLst/>
                <a:cxnLst>
                  <a:cxn ang="0">
                    <a:pos x="400" y="0"/>
                  </a:cxn>
                  <a:cxn ang="0">
                    <a:pos x="277" y="122"/>
                  </a:cxn>
                  <a:cxn ang="0">
                    <a:pos x="177" y="211"/>
                  </a:cxn>
                  <a:cxn ang="0">
                    <a:pos x="0" y="355"/>
                  </a:cxn>
                </a:cxnLst>
                <a:rect l="0" t="0" r="r" b="b"/>
                <a:pathLst>
                  <a:path w="400" h="355">
                    <a:moveTo>
                      <a:pt x="400" y="0"/>
                    </a:moveTo>
                    <a:lnTo>
                      <a:pt x="277" y="122"/>
                    </a:lnTo>
                    <a:lnTo>
                      <a:pt x="177" y="211"/>
                    </a:lnTo>
                    <a:lnTo>
                      <a:pt x="0" y="355"/>
                    </a:lnTo>
                  </a:path>
                </a:pathLst>
              </a:custGeom>
              <a:no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7" name="Freeform 59"/>
              <p:cNvSpPr>
                <a:spLocks/>
              </p:cNvSpPr>
              <p:nvPr/>
            </p:nvSpPr>
            <p:spPr bwMode="auto">
              <a:xfrm>
                <a:off x="1105" y="1909"/>
                <a:ext cx="831" cy="600"/>
              </a:xfrm>
              <a:custGeom>
                <a:avLst/>
                <a:gdLst/>
                <a:ahLst/>
                <a:cxnLst>
                  <a:cxn ang="0">
                    <a:pos x="1662" y="0"/>
                  </a:cxn>
                  <a:cxn ang="0">
                    <a:pos x="1484" y="166"/>
                  </a:cxn>
                  <a:cxn ang="0">
                    <a:pos x="1296" y="333"/>
                  </a:cxn>
                  <a:cxn ang="0">
                    <a:pos x="1130" y="466"/>
                  </a:cxn>
                  <a:cxn ang="0">
                    <a:pos x="898" y="644"/>
                  </a:cxn>
                  <a:cxn ang="0">
                    <a:pos x="742" y="766"/>
                  </a:cxn>
                  <a:cxn ang="0">
                    <a:pos x="576" y="865"/>
                  </a:cxn>
                  <a:cxn ang="0">
                    <a:pos x="332" y="1021"/>
                  </a:cxn>
                  <a:cxn ang="0">
                    <a:pos x="110" y="1132"/>
                  </a:cxn>
                  <a:cxn ang="0">
                    <a:pos x="0" y="1199"/>
                  </a:cxn>
                </a:cxnLst>
                <a:rect l="0" t="0" r="r" b="b"/>
                <a:pathLst>
                  <a:path w="1662" h="1199">
                    <a:moveTo>
                      <a:pt x="1662" y="0"/>
                    </a:moveTo>
                    <a:lnTo>
                      <a:pt x="1484" y="166"/>
                    </a:lnTo>
                    <a:lnTo>
                      <a:pt x="1296" y="333"/>
                    </a:lnTo>
                    <a:lnTo>
                      <a:pt x="1130" y="466"/>
                    </a:lnTo>
                    <a:lnTo>
                      <a:pt x="898" y="644"/>
                    </a:lnTo>
                    <a:lnTo>
                      <a:pt x="742" y="766"/>
                    </a:lnTo>
                    <a:lnTo>
                      <a:pt x="576" y="865"/>
                    </a:lnTo>
                    <a:lnTo>
                      <a:pt x="332" y="1021"/>
                    </a:lnTo>
                    <a:lnTo>
                      <a:pt x="110" y="1132"/>
                    </a:lnTo>
                    <a:lnTo>
                      <a:pt x="0" y="1199"/>
                    </a:lnTo>
                  </a:path>
                </a:pathLst>
              </a:custGeom>
              <a:no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8" name="Rectangle 60"/>
              <p:cNvSpPr>
                <a:spLocks noChangeArrowheads="1"/>
              </p:cNvSpPr>
              <p:nvPr/>
            </p:nvSpPr>
            <p:spPr bwMode="auto">
              <a:xfrm>
                <a:off x="1270" y="660"/>
                <a:ext cx="191" cy="1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9" name="Rectangle 61"/>
              <p:cNvSpPr>
                <a:spLocks noChangeArrowheads="1"/>
              </p:cNvSpPr>
              <p:nvPr/>
            </p:nvSpPr>
            <p:spPr bwMode="auto">
              <a:xfrm>
                <a:off x="1270" y="665"/>
                <a:ext cx="232" cy="8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rPr>
                  <a:t>Tyndall</a:t>
                </a:r>
                <a:endParaRPr kumimoji="0" lang="en-US" sz="1800" b="0" i="0" u="none" strike="noStrike" cap="none" normalizeH="0" baseline="0" smtClean="0">
                  <a:ln>
                    <a:noFill/>
                  </a:ln>
                  <a:solidFill>
                    <a:schemeClr val="tx1"/>
                  </a:solidFill>
                  <a:effectLst/>
                  <a:latin typeface="Arial" pitchFamily="34" charset="0"/>
                </a:endParaRPr>
              </a:p>
            </p:txBody>
          </p:sp>
          <p:sp>
            <p:nvSpPr>
              <p:cNvPr id="80" name="Rectangle 62"/>
              <p:cNvSpPr>
                <a:spLocks noChangeArrowheads="1"/>
              </p:cNvSpPr>
              <p:nvPr/>
            </p:nvSpPr>
            <p:spPr bwMode="auto">
              <a:xfrm>
                <a:off x="1283" y="736"/>
                <a:ext cx="206" cy="8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rPr>
                  <a:t>Group</a:t>
                </a:r>
                <a:endParaRPr kumimoji="0" lang="en-US" sz="1800" b="0" i="0" u="none" strike="noStrike" cap="none" normalizeH="0" baseline="0" smtClean="0">
                  <a:ln>
                    <a:noFill/>
                  </a:ln>
                  <a:solidFill>
                    <a:schemeClr val="tx1"/>
                  </a:solidFill>
                  <a:effectLst/>
                  <a:latin typeface="Arial" pitchFamily="34" charset="0"/>
                </a:endParaRPr>
              </a:p>
            </p:txBody>
          </p:sp>
          <p:sp>
            <p:nvSpPr>
              <p:cNvPr id="81" name="Rectangle 63"/>
              <p:cNvSpPr>
                <a:spLocks noChangeArrowheads="1"/>
              </p:cNvSpPr>
              <p:nvPr/>
            </p:nvSpPr>
            <p:spPr bwMode="auto">
              <a:xfrm>
                <a:off x="1882" y="2164"/>
                <a:ext cx="144" cy="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82" name="Rectangle 64"/>
              <p:cNvSpPr>
                <a:spLocks noChangeArrowheads="1"/>
              </p:cNvSpPr>
              <p:nvPr/>
            </p:nvSpPr>
            <p:spPr bwMode="auto">
              <a:xfrm>
                <a:off x="1882" y="2167"/>
                <a:ext cx="166" cy="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rPr>
                  <a:t>MJ029</a:t>
                </a:r>
                <a:endParaRPr kumimoji="0" lang="en-US" sz="1800" b="0" i="0" u="none" strike="noStrike" cap="none" normalizeH="0" baseline="0" smtClean="0">
                  <a:ln>
                    <a:noFill/>
                  </a:ln>
                  <a:solidFill>
                    <a:schemeClr val="tx1"/>
                  </a:solidFill>
                  <a:effectLst/>
                  <a:latin typeface="Arial" pitchFamily="34" charset="0"/>
                </a:endParaRPr>
              </a:p>
            </p:txBody>
          </p:sp>
          <p:sp>
            <p:nvSpPr>
              <p:cNvPr id="83" name="Freeform 65"/>
              <p:cNvSpPr>
                <a:spLocks/>
              </p:cNvSpPr>
              <p:nvPr/>
            </p:nvSpPr>
            <p:spPr bwMode="auto">
              <a:xfrm>
                <a:off x="1315" y="568"/>
                <a:ext cx="843" cy="1512"/>
              </a:xfrm>
              <a:custGeom>
                <a:avLst/>
                <a:gdLst/>
                <a:ahLst/>
                <a:cxnLst>
                  <a:cxn ang="0">
                    <a:pos x="1686" y="0"/>
                  </a:cxn>
                  <a:cxn ang="0">
                    <a:pos x="1520" y="421"/>
                  </a:cxn>
                  <a:cxn ang="0">
                    <a:pos x="1342" y="830"/>
                  </a:cxn>
                  <a:cxn ang="0">
                    <a:pos x="1131" y="1307"/>
                  </a:cxn>
                  <a:cxn ang="0">
                    <a:pos x="977" y="1606"/>
                  </a:cxn>
                  <a:cxn ang="0">
                    <a:pos x="788" y="1939"/>
                  </a:cxn>
                  <a:cxn ang="0">
                    <a:pos x="644" y="2184"/>
                  </a:cxn>
                  <a:cxn ang="0">
                    <a:pos x="456" y="2504"/>
                  </a:cxn>
                  <a:cxn ang="0">
                    <a:pos x="310" y="2715"/>
                  </a:cxn>
                  <a:cxn ang="0">
                    <a:pos x="223" y="2836"/>
                  </a:cxn>
                  <a:cxn ang="0">
                    <a:pos x="134" y="2937"/>
                  </a:cxn>
                  <a:cxn ang="0">
                    <a:pos x="0" y="3025"/>
                  </a:cxn>
                </a:cxnLst>
                <a:rect l="0" t="0" r="r" b="b"/>
                <a:pathLst>
                  <a:path w="1686" h="3025">
                    <a:moveTo>
                      <a:pt x="1686" y="0"/>
                    </a:moveTo>
                    <a:lnTo>
                      <a:pt x="1520" y="421"/>
                    </a:lnTo>
                    <a:lnTo>
                      <a:pt x="1342" y="830"/>
                    </a:lnTo>
                    <a:lnTo>
                      <a:pt x="1131" y="1307"/>
                    </a:lnTo>
                    <a:lnTo>
                      <a:pt x="977" y="1606"/>
                    </a:lnTo>
                    <a:lnTo>
                      <a:pt x="788" y="1939"/>
                    </a:lnTo>
                    <a:lnTo>
                      <a:pt x="644" y="2184"/>
                    </a:lnTo>
                    <a:lnTo>
                      <a:pt x="456" y="2504"/>
                    </a:lnTo>
                    <a:lnTo>
                      <a:pt x="310" y="2715"/>
                    </a:lnTo>
                    <a:lnTo>
                      <a:pt x="223" y="2836"/>
                    </a:lnTo>
                    <a:lnTo>
                      <a:pt x="134" y="2937"/>
                    </a:lnTo>
                    <a:lnTo>
                      <a:pt x="0" y="3025"/>
                    </a:lnTo>
                  </a:path>
                </a:pathLst>
              </a:custGeom>
              <a:noFill/>
              <a:ln w="1">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4" name="Rectangle 66"/>
              <p:cNvSpPr>
                <a:spLocks noChangeArrowheads="1"/>
              </p:cNvSpPr>
              <p:nvPr/>
            </p:nvSpPr>
            <p:spPr bwMode="auto">
              <a:xfrm>
                <a:off x="1154" y="1977"/>
                <a:ext cx="144" cy="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85" name="Rectangle 67"/>
              <p:cNvSpPr>
                <a:spLocks noChangeArrowheads="1"/>
              </p:cNvSpPr>
              <p:nvPr/>
            </p:nvSpPr>
            <p:spPr bwMode="auto">
              <a:xfrm>
                <a:off x="1154" y="1980"/>
                <a:ext cx="166" cy="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rPr>
                  <a:t>MJ023</a:t>
                </a:r>
                <a:endParaRPr kumimoji="0" lang="en-US" sz="1800" b="0" i="0" u="none" strike="noStrike" cap="none" normalizeH="0" baseline="0" smtClean="0">
                  <a:ln>
                    <a:noFill/>
                  </a:ln>
                  <a:solidFill>
                    <a:schemeClr val="tx1"/>
                  </a:solidFill>
                  <a:effectLst/>
                  <a:latin typeface="Arial" pitchFamily="34" charset="0"/>
                </a:endParaRPr>
              </a:p>
            </p:txBody>
          </p:sp>
          <p:sp>
            <p:nvSpPr>
              <p:cNvPr id="86" name="Rectangle 68"/>
              <p:cNvSpPr>
                <a:spLocks noChangeArrowheads="1"/>
              </p:cNvSpPr>
              <p:nvPr/>
            </p:nvSpPr>
            <p:spPr bwMode="auto">
              <a:xfrm>
                <a:off x="1118" y="2046"/>
                <a:ext cx="176" cy="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87" name="Rectangle 69"/>
              <p:cNvSpPr>
                <a:spLocks noChangeArrowheads="1"/>
              </p:cNvSpPr>
              <p:nvPr/>
            </p:nvSpPr>
            <p:spPr bwMode="auto">
              <a:xfrm>
                <a:off x="1118" y="2049"/>
                <a:ext cx="197" cy="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rPr>
                  <a:t>MJ023A</a:t>
                </a:r>
                <a:endParaRPr kumimoji="0" lang="en-US" sz="1800" b="0" i="0" u="none" strike="noStrike" cap="none" normalizeH="0" baseline="0" smtClean="0">
                  <a:ln>
                    <a:noFill/>
                  </a:ln>
                  <a:solidFill>
                    <a:schemeClr val="tx1"/>
                  </a:solidFill>
                  <a:effectLst/>
                  <a:latin typeface="Arial" pitchFamily="34" charset="0"/>
                </a:endParaRPr>
              </a:p>
            </p:txBody>
          </p:sp>
          <p:sp>
            <p:nvSpPr>
              <p:cNvPr id="88" name="Rectangle 70"/>
              <p:cNvSpPr>
                <a:spLocks noChangeArrowheads="1"/>
              </p:cNvSpPr>
              <p:nvPr/>
            </p:nvSpPr>
            <p:spPr bwMode="auto">
              <a:xfrm>
                <a:off x="1066" y="1534"/>
                <a:ext cx="235" cy="2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89" name="Rectangle 71"/>
              <p:cNvSpPr>
                <a:spLocks noChangeArrowheads="1"/>
              </p:cNvSpPr>
              <p:nvPr/>
            </p:nvSpPr>
            <p:spPr bwMode="auto">
              <a:xfrm>
                <a:off x="1088" y="1539"/>
                <a:ext cx="235" cy="8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rPr>
                  <a:t>Central</a:t>
                </a:r>
                <a:endParaRPr kumimoji="0" lang="en-US" sz="1800" b="0" i="0" u="none" strike="noStrike" cap="none" normalizeH="0" baseline="0" smtClean="0">
                  <a:ln>
                    <a:noFill/>
                  </a:ln>
                  <a:solidFill>
                    <a:schemeClr val="tx1"/>
                  </a:solidFill>
                  <a:effectLst/>
                  <a:latin typeface="Arial" pitchFamily="34" charset="0"/>
                </a:endParaRPr>
              </a:p>
            </p:txBody>
          </p:sp>
          <p:sp>
            <p:nvSpPr>
              <p:cNvPr id="90" name="Rectangle 72"/>
              <p:cNvSpPr>
                <a:spLocks noChangeArrowheads="1"/>
              </p:cNvSpPr>
              <p:nvPr/>
            </p:nvSpPr>
            <p:spPr bwMode="auto">
              <a:xfrm>
                <a:off x="1072" y="1611"/>
                <a:ext cx="269" cy="8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rPr>
                  <a:t>Volcanic</a:t>
                </a:r>
                <a:endParaRPr kumimoji="0" lang="en-US" sz="1800" b="0" i="0" u="none" strike="noStrike" cap="none" normalizeH="0" baseline="0" smtClean="0">
                  <a:ln>
                    <a:noFill/>
                  </a:ln>
                  <a:solidFill>
                    <a:schemeClr val="tx1"/>
                  </a:solidFill>
                  <a:effectLst/>
                  <a:latin typeface="Arial" pitchFamily="34" charset="0"/>
                </a:endParaRPr>
              </a:p>
            </p:txBody>
          </p:sp>
          <p:sp>
            <p:nvSpPr>
              <p:cNvPr id="91" name="Rectangle 73"/>
              <p:cNvSpPr>
                <a:spLocks noChangeArrowheads="1"/>
              </p:cNvSpPr>
              <p:nvPr/>
            </p:nvSpPr>
            <p:spPr bwMode="auto">
              <a:xfrm>
                <a:off x="1066" y="1682"/>
                <a:ext cx="282" cy="8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rPr>
                  <a:t>Complex</a:t>
                </a:r>
                <a:endParaRPr kumimoji="0" lang="en-US" sz="1800" b="0" i="0" u="none" strike="noStrike" cap="none" normalizeH="0" baseline="0" smtClean="0">
                  <a:ln>
                    <a:noFill/>
                  </a:ln>
                  <a:solidFill>
                    <a:schemeClr val="tx1"/>
                  </a:solidFill>
                  <a:effectLst/>
                  <a:latin typeface="Arial" pitchFamily="34" charset="0"/>
                </a:endParaRPr>
              </a:p>
            </p:txBody>
          </p:sp>
          <p:sp>
            <p:nvSpPr>
              <p:cNvPr id="92" name="Oval 74"/>
              <p:cNvSpPr>
                <a:spLocks noChangeArrowheads="1"/>
              </p:cNvSpPr>
              <p:nvPr/>
            </p:nvSpPr>
            <p:spPr bwMode="auto">
              <a:xfrm>
                <a:off x="2142" y="547"/>
                <a:ext cx="36" cy="36"/>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93" name="Rectangle 76"/>
              <p:cNvSpPr>
                <a:spLocks noChangeArrowheads="1"/>
              </p:cNvSpPr>
              <p:nvPr/>
            </p:nvSpPr>
            <p:spPr bwMode="auto">
              <a:xfrm>
                <a:off x="397" y="2365"/>
                <a:ext cx="197" cy="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94" name="Freeform 78"/>
              <p:cNvSpPr>
                <a:spLocks/>
              </p:cNvSpPr>
              <p:nvPr/>
            </p:nvSpPr>
            <p:spPr bwMode="auto">
              <a:xfrm>
                <a:off x="1022" y="2109"/>
                <a:ext cx="892" cy="492"/>
              </a:xfrm>
              <a:custGeom>
                <a:avLst/>
                <a:gdLst/>
                <a:ahLst/>
                <a:cxnLst>
                  <a:cxn ang="0">
                    <a:pos x="0" y="949"/>
                  </a:cxn>
                  <a:cxn ang="0">
                    <a:pos x="10" y="984"/>
                  </a:cxn>
                  <a:cxn ang="0">
                    <a:pos x="527" y="823"/>
                  </a:cxn>
                  <a:cxn ang="0">
                    <a:pos x="528" y="822"/>
                  </a:cxn>
                  <a:cxn ang="0">
                    <a:pos x="769" y="728"/>
                  </a:cxn>
                  <a:cxn ang="0">
                    <a:pos x="769" y="728"/>
                  </a:cxn>
                  <a:cxn ang="0">
                    <a:pos x="951" y="644"/>
                  </a:cxn>
                  <a:cxn ang="0">
                    <a:pos x="953" y="642"/>
                  </a:cxn>
                  <a:cxn ang="0">
                    <a:pos x="1117" y="540"/>
                  </a:cxn>
                  <a:cxn ang="0">
                    <a:pos x="1119" y="540"/>
                  </a:cxn>
                  <a:cxn ang="0">
                    <a:pos x="1306" y="415"/>
                  </a:cxn>
                  <a:cxn ang="0">
                    <a:pos x="1306" y="415"/>
                  </a:cxn>
                  <a:cxn ang="0">
                    <a:pos x="1546" y="237"/>
                  </a:cxn>
                  <a:cxn ang="0">
                    <a:pos x="1548" y="236"/>
                  </a:cxn>
                  <a:cxn ang="0">
                    <a:pos x="1690" y="102"/>
                  </a:cxn>
                  <a:cxn ang="0">
                    <a:pos x="1679" y="89"/>
                  </a:cxn>
                  <a:cxn ang="0">
                    <a:pos x="1690" y="102"/>
                  </a:cxn>
                  <a:cxn ang="0">
                    <a:pos x="1784" y="27"/>
                  </a:cxn>
                  <a:cxn ang="0">
                    <a:pos x="1762" y="0"/>
                  </a:cxn>
                  <a:cxn ang="0">
                    <a:pos x="1668" y="75"/>
                  </a:cxn>
                  <a:cxn ang="0">
                    <a:pos x="1667" y="77"/>
                  </a:cxn>
                  <a:cxn ang="0">
                    <a:pos x="1524" y="210"/>
                  </a:cxn>
                  <a:cxn ang="0">
                    <a:pos x="1536" y="222"/>
                  </a:cxn>
                  <a:cxn ang="0">
                    <a:pos x="1526" y="209"/>
                  </a:cxn>
                  <a:cxn ang="0">
                    <a:pos x="1285" y="387"/>
                  </a:cxn>
                  <a:cxn ang="0">
                    <a:pos x="1296" y="400"/>
                  </a:cxn>
                  <a:cxn ang="0">
                    <a:pos x="1287" y="386"/>
                  </a:cxn>
                  <a:cxn ang="0">
                    <a:pos x="1100" y="510"/>
                  </a:cxn>
                  <a:cxn ang="0">
                    <a:pos x="1109" y="525"/>
                  </a:cxn>
                  <a:cxn ang="0">
                    <a:pos x="1100" y="510"/>
                  </a:cxn>
                  <a:cxn ang="0">
                    <a:pos x="935" y="613"/>
                  </a:cxn>
                  <a:cxn ang="0">
                    <a:pos x="944" y="627"/>
                  </a:cxn>
                  <a:cxn ang="0">
                    <a:pos x="936" y="611"/>
                  </a:cxn>
                  <a:cxn ang="0">
                    <a:pos x="754" y="696"/>
                  </a:cxn>
                  <a:cxn ang="0">
                    <a:pos x="761" y="712"/>
                  </a:cxn>
                  <a:cxn ang="0">
                    <a:pos x="755" y="696"/>
                  </a:cxn>
                  <a:cxn ang="0">
                    <a:pos x="515" y="789"/>
                  </a:cxn>
                  <a:cxn ang="0">
                    <a:pos x="521" y="805"/>
                  </a:cxn>
                  <a:cxn ang="0">
                    <a:pos x="516" y="789"/>
                  </a:cxn>
                  <a:cxn ang="0">
                    <a:pos x="0" y="949"/>
                  </a:cxn>
                </a:cxnLst>
                <a:rect l="0" t="0" r="r" b="b"/>
                <a:pathLst>
                  <a:path w="1784" h="984">
                    <a:moveTo>
                      <a:pt x="0" y="949"/>
                    </a:moveTo>
                    <a:lnTo>
                      <a:pt x="10" y="984"/>
                    </a:lnTo>
                    <a:lnTo>
                      <a:pt x="527" y="823"/>
                    </a:lnTo>
                    <a:lnTo>
                      <a:pt x="528" y="822"/>
                    </a:lnTo>
                    <a:lnTo>
                      <a:pt x="769" y="728"/>
                    </a:lnTo>
                    <a:lnTo>
                      <a:pt x="769" y="728"/>
                    </a:lnTo>
                    <a:lnTo>
                      <a:pt x="951" y="644"/>
                    </a:lnTo>
                    <a:lnTo>
                      <a:pt x="953" y="642"/>
                    </a:lnTo>
                    <a:lnTo>
                      <a:pt x="1117" y="540"/>
                    </a:lnTo>
                    <a:lnTo>
                      <a:pt x="1119" y="540"/>
                    </a:lnTo>
                    <a:lnTo>
                      <a:pt x="1306" y="415"/>
                    </a:lnTo>
                    <a:lnTo>
                      <a:pt x="1306" y="415"/>
                    </a:lnTo>
                    <a:lnTo>
                      <a:pt x="1546" y="237"/>
                    </a:lnTo>
                    <a:lnTo>
                      <a:pt x="1548" y="236"/>
                    </a:lnTo>
                    <a:lnTo>
                      <a:pt x="1690" y="102"/>
                    </a:lnTo>
                    <a:lnTo>
                      <a:pt x="1679" y="89"/>
                    </a:lnTo>
                    <a:lnTo>
                      <a:pt x="1690" y="102"/>
                    </a:lnTo>
                    <a:lnTo>
                      <a:pt x="1784" y="27"/>
                    </a:lnTo>
                    <a:lnTo>
                      <a:pt x="1762" y="0"/>
                    </a:lnTo>
                    <a:lnTo>
                      <a:pt x="1668" y="75"/>
                    </a:lnTo>
                    <a:lnTo>
                      <a:pt x="1667" y="77"/>
                    </a:lnTo>
                    <a:lnTo>
                      <a:pt x="1524" y="210"/>
                    </a:lnTo>
                    <a:lnTo>
                      <a:pt x="1536" y="222"/>
                    </a:lnTo>
                    <a:lnTo>
                      <a:pt x="1526" y="209"/>
                    </a:lnTo>
                    <a:lnTo>
                      <a:pt x="1285" y="387"/>
                    </a:lnTo>
                    <a:lnTo>
                      <a:pt x="1296" y="400"/>
                    </a:lnTo>
                    <a:lnTo>
                      <a:pt x="1287" y="386"/>
                    </a:lnTo>
                    <a:lnTo>
                      <a:pt x="1100" y="510"/>
                    </a:lnTo>
                    <a:lnTo>
                      <a:pt x="1109" y="525"/>
                    </a:lnTo>
                    <a:lnTo>
                      <a:pt x="1100" y="510"/>
                    </a:lnTo>
                    <a:lnTo>
                      <a:pt x="935" y="613"/>
                    </a:lnTo>
                    <a:lnTo>
                      <a:pt x="944" y="627"/>
                    </a:lnTo>
                    <a:lnTo>
                      <a:pt x="936" y="611"/>
                    </a:lnTo>
                    <a:lnTo>
                      <a:pt x="754" y="696"/>
                    </a:lnTo>
                    <a:lnTo>
                      <a:pt x="761" y="712"/>
                    </a:lnTo>
                    <a:lnTo>
                      <a:pt x="755" y="696"/>
                    </a:lnTo>
                    <a:lnTo>
                      <a:pt x="515" y="789"/>
                    </a:lnTo>
                    <a:lnTo>
                      <a:pt x="521" y="805"/>
                    </a:lnTo>
                    <a:lnTo>
                      <a:pt x="516" y="789"/>
                    </a:lnTo>
                    <a:lnTo>
                      <a:pt x="0" y="94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0" name="Group 86"/>
            <p:cNvGrpSpPr/>
            <p:nvPr/>
          </p:nvGrpSpPr>
          <p:grpSpPr>
            <a:xfrm>
              <a:off x="1149794" y="715617"/>
              <a:ext cx="3450867" cy="4293705"/>
              <a:chOff x="938253" y="715617"/>
              <a:chExt cx="3450867" cy="4293705"/>
            </a:xfrm>
          </p:grpSpPr>
          <p:sp>
            <p:nvSpPr>
              <p:cNvPr id="29" name="Freeform 28"/>
              <p:cNvSpPr/>
              <p:nvPr/>
            </p:nvSpPr>
            <p:spPr>
              <a:xfrm>
                <a:off x="2324100" y="762001"/>
                <a:ext cx="1695450" cy="3823666"/>
              </a:xfrm>
              <a:custGeom>
                <a:avLst/>
                <a:gdLst>
                  <a:gd name="connsiteX0" fmla="*/ 0 w 1695450"/>
                  <a:gd name="connsiteY0" fmla="*/ 266700 h 3267075"/>
                  <a:gd name="connsiteX1" fmla="*/ 276225 w 1695450"/>
                  <a:gd name="connsiteY1" fmla="*/ 219075 h 3267075"/>
                  <a:gd name="connsiteX2" fmla="*/ 590550 w 1695450"/>
                  <a:gd name="connsiteY2" fmla="*/ 228600 h 3267075"/>
                  <a:gd name="connsiteX3" fmla="*/ 1152525 w 1695450"/>
                  <a:gd name="connsiteY3" fmla="*/ 152400 h 3267075"/>
                  <a:gd name="connsiteX4" fmla="*/ 1504950 w 1695450"/>
                  <a:gd name="connsiteY4" fmla="*/ 66675 h 3267075"/>
                  <a:gd name="connsiteX5" fmla="*/ 1685925 w 1695450"/>
                  <a:gd name="connsiteY5" fmla="*/ 0 h 3267075"/>
                  <a:gd name="connsiteX6" fmla="*/ 1695450 w 1695450"/>
                  <a:gd name="connsiteY6" fmla="*/ 800100 h 3267075"/>
                  <a:gd name="connsiteX7" fmla="*/ 723900 w 1695450"/>
                  <a:gd name="connsiteY7" fmla="*/ 3057525 h 3267075"/>
                  <a:gd name="connsiteX8" fmla="*/ 333375 w 1695450"/>
                  <a:gd name="connsiteY8" fmla="*/ 3267075 h 3267075"/>
                  <a:gd name="connsiteX9" fmla="*/ 323850 w 1695450"/>
                  <a:gd name="connsiteY9" fmla="*/ 2895600 h 3267075"/>
                  <a:gd name="connsiteX10" fmla="*/ 342900 w 1695450"/>
                  <a:gd name="connsiteY10" fmla="*/ 2543175 h 3267075"/>
                  <a:gd name="connsiteX11" fmla="*/ 304800 w 1695450"/>
                  <a:gd name="connsiteY11" fmla="*/ 2381250 h 3267075"/>
                  <a:gd name="connsiteX12" fmla="*/ 228600 w 1695450"/>
                  <a:gd name="connsiteY12" fmla="*/ 2257425 h 3267075"/>
                  <a:gd name="connsiteX13" fmla="*/ 200025 w 1695450"/>
                  <a:gd name="connsiteY13" fmla="*/ 1819275 h 3267075"/>
                  <a:gd name="connsiteX14" fmla="*/ 123825 w 1695450"/>
                  <a:gd name="connsiteY14" fmla="*/ 1504950 h 3267075"/>
                  <a:gd name="connsiteX15" fmla="*/ 57150 w 1695450"/>
                  <a:gd name="connsiteY15" fmla="*/ 1057275 h 3267075"/>
                  <a:gd name="connsiteX16" fmla="*/ 57150 w 1695450"/>
                  <a:gd name="connsiteY16" fmla="*/ 771525 h 3267075"/>
                  <a:gd name="connsiteX17" fmla="*/ 57150 w 1695450"/>
                  <a:gd name="connsiteY17" fmla="*/ 552450 h 3267075"/>
                  <a:gd name="connsiteX18" fmla="*/ 57150 w 1695450"/>
                  <a:gd name="connsiteY18" fmla="*/ 552450 h 3267075"/>
                  <a:gd name="connsiteX19" fmla="*/ 0 w 1695450"/>
                  <a:gd name="connsiteY19" fmla="*/ 266700 h 3267075"/>
                  <a:gd name="connsiteX0" fmla="*/ 0 w 1695450"/>
                  <a:gd name="connsiteY0" fmla="*/ 266700 h 3823666"/>
                  <a:gd name="connsiteX1" fmla="*/ 276225 w 1695450"/>
                  <a:gd name="connsiteY1" fmla="*/ 219075 h 3823666"/>
                  <a:gd name="connsiteX2" fmla="*/ 590550 w 1695450"/>
                  <a:gd name="connsiteY2" fmla="*/ 228600 h 3823666"/>
                  <a:gd name="connsiteX3" fmla="*/ 1152525 w 1695450"/>
                  <a:gd name="connsiteY3" fmla="*/ 152400 h 3823666"/>
                  <a:gd name="connsiteX4" fmla="*/ 1504950 w 1695450"/>
                  <a:gd name="connsiteY4" fmla="*/ 66675 h 3823666"/>
                  <a:gd name="connsiteX5" fmla="*/ 1685925 w 1695450"/>
                  <a:gd name="connsiteY5" fmla="*/ 0 h 3823666"/>
                  <a:gd name="connsiteX6" fmla="*/ 1695450 w 1695450"/>
                  <a:gd name="connsiteY6" fmla="*/ 800100 h 3823666"/>
                  <a:gd name="connsiteX7" fmla="*/ 723900 w 1695450"/>
                  <a:gd name="connsiteY7" fmla="*/ 3057525 h 3823666"/>
                  <a:gd name="connsiteX8" fmla="*/ 317473 w 1695450"/>
                  <a:gd name="connsiteY8" fmla="*/ 3823666 h 3823666"/>
                  <a:gd name="connsiteX9" fmla="*/ 323850 w 1695450"/>
                  <a:gd name="connsiteY9" fmla="*/ 2895600 h 3823666"/>
                  <a:gd name="connsiteX10" fmla="*/ 342900 w 1695450"/>
                  <a:gd name="connsiteY10" fmla="*/ 2543175 h 3823666"/>
                  <a:gd name="connsiteX11" fmla="*/ 304800 w 1695450"/>
                  <a:gd name="connsiteY11" fmla="*/ 2381250 h 3823666"/>
                  <a:gd name="connsiteX12" fmla="*/ 228600 w 1695450"/>
                  <a:gd name="connsiteY12" fmla="*/ 2257425 h 3823666"/>
                  <a:gd name="connsiteX13" fmla="*/ 200025 w 1695450"/>
                  <a:gd name="connsiteY13" fmla="*/ 1819275 h 3823666"/>
                  <a:gd name="connsiteX14" fmla="*/ 123825 w 1695450"/>
                  <a:gd name="connsiteY14" fmla="*/ 1504950 h 3823666"/>
                  <a:gd name="connsiteX15" fmla="*/ 57150 w 1695450"/>
                  <a:gd name="connsiteY15" fmla="*/ 1057275 h 3823666"/>
                  <a:gd name="connsiteX16" fmla="*/ 57150 w 1695450"/>
                  <a:gd name="connsiteY16" fmla="*/ 771525 h 3823666"/>
                  <a:gd name="connsiteX17" fmla="*/ 57150 w 1695450"/>
                  <a:gd name="connsiteY17" fmla="*/ 552450 h 3823666"/>
                  <a:gd name="connsiteX18" fmla="*/ 57150 w 1695450"/>
                  <a:gd name="connsiteY18" fmla="*/ 552450 h 3823666"/>
                  <a:gd name="connsiteX19" fmla="*/ 0 w 1695450"/>
                  <a:gd name="connsiteY19" fmla="*/ 266700 h 3823666"/>
                  <a:gd name="connsiteX0" fmla="*/ 0 w 1695450"/>
                  <a:gd name="connsiteY0" fmla="*/ 266700 h 3823666"/>
                  <a:gd name="connsiteX1" fmla="*/ 276225 w 1695450"/>
                  <a:gd name="connsiteY1" fmla="*/ 219075 h 3823666"/>
                  <a:gd name="connsiteX2" fmla="*/ 590550 w 1695450"/>
                  <a:gd name="connsiteY2" fmla="*/ 228600 h 3823666"/>
                  <a:gd name="connsiteX3" fmla="*/ 1152525 w 1695450"/>
                  <a:gd name="connsiteY3" fmla="*/ 152400 h 3823666"/>
                  <a:gd name="connsiteX4" fmla="*/ 1504950 w 1695450"/>
                  <a:gd name="connsiteY4" fmla="*/ 66675 h 3823666"/>
                  <a:gd name="connsiteX5" fmla="*/ 1685925 w 1695450"/>
                  <a:gd name="connsiteY5" fmla="*/ 0 h 3823666"/>
                  <a:gd name="connsiteX6" fmla="*/ 1695450 w 1695450"/>
                  <a:gd name="connsiteY6" fmla="*/ 800100 h 3823666"/>
                  <a:gd name="connsiteX7" fmla="*/ 437653 w 1695450"/>
                  <a:gd name="connsiteY7" fmla="*/ 3781094 h 3823666"/>
                  <a:gd name="connsiteX8" fmla="*/ 317473 w 1695450"/>
                  <a:gd name="connsiteY8" fmla="*/ 3823666 h 3823666"/>
                  <a:gd name="connsiteX9" fmla="*/ 323850 w 1695450"/>
                  <a:gd name="connsiteY9" fmla="*/ 2895600 h 3823666"/>
                  <a:gd name="connsiteX10" fmla="*/ 342900 w 1695450"/>
                  <a:gd name="connsiteY10" fmla="*/ 2543175 h 3823666"/>
                  <a:gd name="connsiteX11" fmla="*/ 304800 w 1695450"/>
                  <a:gd name="connsiteY11" fmla="*/ 2381250 h 3823666"/>
                  <a:gd name="connsiteX12" fmla="*/ 228600 w 1695450"/>
                  <a:gd name="connsiteY12" fmla="*/ 2257425 h 3823666"/>
                  <a:gd name="connsiteX13" fmla="*/ 200025 w 1695450"/>
                  <a:gd name="connsiteY13" fmla="*/ 1819275 h 3823666"/>
                  <a:gd name="connsiteX14" fmla="*/ 123825 w 1695450"/>
                  <a:gd name="connsiteY14" fmla="*/ 1504950 h 3823666"/>
                  <a:gd name="connsiteX15" fmla="*/ 57150 w 1695450"/>
                  <a:gd name="connsiteY15" fmla="*/ 1057275 h 3823666"/>
                  <a:gd name="connsiteX16" fmla="*/ 57150 w 1695450"/>
                  <a:gd name="connsiteY16" fmla="*/ 771525 h 3823666"/>
                  <a:gd name="connsiteX17" fmla="*/ 57150 w 1695450"/>
                  <a:gd name="connsiteY17" fmla="*/ 552450 h 3823666"/>
                  <a:gd name="connsiteX18" fmla="*/ 57150 w 1695450"/>
                  <a:gd name="connsiteY18" fmla="*/ 552450 h 3823666"/>
                  <a:gd name="connsiteX19" fmla="*/ 0 w 1695450"/>
                  <a:gd name="connsiteY19" fmla="*/ 266700 h 382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95450" h="3823666">
                    <a:moveTo>
                      <a:pt x="0" y="266700"/>
                    </a:moveTo>
                    <a:lnTo>
                      <a:pt x="276225" y="219075"/>
                    </a:lnTo>
                    <a:lnTo>
                      <a:pt x="590550" y="228600"/>
                    </a:lnTo>
                    <a:lnTo>
                      <a:pt x="1152525" y="152400"/>
                    </a:lnTo>
                    <a:lnTo>
                      <a:pt x="1504950" y="66675"/>
                    </a:lnTo>
                    <a:lnTo>
                      <a:pt x="1685925" y="0"/>
                    </a:lnTo>
                    <a:lnTo>
                      <a:pt x="1695450" y="800100"/>
                    </a:lnTo>
                    <a:lnTo>
                      <a:pt x="437653" y="3781094"/>
                    </a:lnTo>
                    <a:lnTo>
                      <a:pt x="317473" y="3823666"/>
                    </a:lnTo>
                    <a:cubicBezTo>
                      <a:pt x="319599" y="3514311"/>
                      <a:pt x="321724" y="3204955"/>
                      <a:pt x="323850" y="2895600"/>
                    </a:cubicBezTo>
                    <a:lnTo>
                      <a:pt x="342900" y="2543175"/>
                    </a:lnTo>
                    <a:lnTo>
                      <a:pt x="304800" y="2381250"/>
                    </a:lnTo>
                    <a:lnTo>
                      <a:pt x="228600" y="2257425"/>
                    </a:lnTo>
                    <a:lnTo>
                      <a:pt x="200025" y="1819275"/>
                    </a:lnTo>
                    <a:lnTo>
                      <a:pt x="123825" y="1504950"/>
                    </a:lnTo>
                    <a:lnTo>
                      <a:pt x="57150" y="1057275"/>
                    </a:lnTo>
                    <a:lnTo>
                      <a:pt x="57150" y="771525"/>
                    </a:lnTo>
                    <a:lnTo>
                      <a:pt x="57150" y="552450"/>
                    </a:lnTo>
                    <a:lnTo>
                      <a:pt x="57150" y="552450"/>
                    </a:lnTo>
                    <a:lnTo>
                      <a:pt x="0" y="266700"/>
                    </a:lnTo>
                    <a:close/>
                  </a:path>
                </a:pathLst>
              </a:custGeom>
              <a:solidFill>
                <a:srgbClr val="6EA567"/>
              </a:solidFill>
              <a:ln>
                <a:solidFill>
                  <a:srgbClr val="6EA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p>
            </p:txBody>
          </p:sp>
          <p:sp>
            <p:nvSpPr>
              <p:cNvPr id="30" name="Freeform 29"/>
              <p:cNvSpPr/>
              <p:nvPr/>
            </p:nvSpPr>
            <p:spPr>
              <a:xfrm>
                <a:off x="2245766" y="1190854"/>
                <a:ext cx="416967" cy="3371922"/>
              </a:xfrm>
              <a:custGeom>
                <a:avLst/>
                <a:gdLst>
                  <a:gd name="connsiteX0" fmla="*/ 0 w 738835"/>
                  <a:gd name="connsiteY0" fmla="*/ 51206 h 3223184"/>
                  <a:gd name="connsiteX1" fmla="*/ 234086 w 738835"/>
                  <a:gd name="connsiteY1" fmla="*/ 7315 h 3223184"/>
                  <a:gd name="connsiteX2" fmla="*/ 380390 w 738835"/>
                  <a:gd name="connsiteY2" fmla="*/ 0 h 3223184"/>
                  <a:gd name="connsiteX3" fmla="*/ 438912 w 738835"/>
                  <a:gd name="connsiteY3" fmla="*/ 248717 h 3223184"/>
                  <a:gd name="connsiteX4" fmla="*/ 460857 w 738835"/>
                  <a:gd name="connsiteY4" fmla="*/ 526694 h 3223184"/>
                  <a:gd name="connsiteX5" fmla="*/ 460857 w 738835"/>
                  <a:gd name="connsiteY5" fmla="*/ 797357 h 3223184"/>
                  <a:gd name="connsiteX6" fmla="*/ 475488 w 738835"/>
                  <a:gd name="connsiteY6" fmla="*/ 965606 h 3223184"/>
                  <a:gd name="connsiteX7" fmla="*/ 592531 w 738835"/>
                  <a:gd name="connsiteY7" fmla="*/ 1609344 h 3223184"/>
                  <a:gd name="connsiteX8" fmla="*/ 621792 w 738835"/>
                  <a:gd name="connsiteY8" fmla="*/ 1989734 h 3223184"/>
                  <a:gd name="connsiteX9" fmla="*/ 636422 w 738835"/>
                  <a:gd name="connsiteY9" fmla="*/ 2026310 h 3223184"/>
                  <a:gd name="connsiteX10" fmla="*/ 709574 w 738835"/>
                  <a:gd name="connsiteY10" fmla="*/ 2157984 h 3223184"/>
                  <a:gd name="connsiteX11" fmla="*/ 731520 w 738835"/>
                  <a:gd name="connsiteY11" fmla="*/ 2326233 h 3223184"/>
                  <a:gd name="connsiteX12" fmla="*/ 738835 w 738835"/>
                  <a:gd name="connsiteY12" fmla="*/ 2823667 h 3223184"/>
                  <a:gd name="connsiteX13" fmla="*/ 738835 w 738835"/>
                  <a:gd name="connsiteY13" fmla="*/ 3021177 h 3223184"/>
                  <a:gd name="connsiteX14" fmla="*/ 519379 w 738835"/>
                  <a:gd name="connsiteY14" fmla="*/ 3079699 h 3223184"/>
                  <a:gd name="connsiteX15" fmla="*/ 512064 w 738835"/>
                  <a:gd name="connsiteY15" fmla="*/ 3182112 h 3223184"/>
                  <a:gd name="connsiteX16" fmla="*/ 519379 w 738835"/>
                  <a:gd name="connsiteY16" fmla="*/ 3218688 h 3223184"/>
                  <a:gd name="connsiteX17" fmla="*/ 526694 w 738835"/>
                  <a:gd name="connsiteY17" fmla="*/ 3189427 h 3223184"/>
                  <a:gd name="connsiteX18" fmla="*/ 541324 w 738835"/>
                  <a:gd name="connsiteY18" fmla="*/ 3160166 h 3223184"/>
                  <a:gd name="connsiteX19" fmla="*/ 548640 w 738835"/>
                  <a:gd name="connsiteY19" fmla="*/ 3130905 h 3223184"/>
                  <a:gd name="connsiteX20" fmla="*/ 563270 w 738835"/>
                  <a:gd name="connsiteY20" fmla="*/ 3108960 h 3223184"/>
                  <a:gd name="connsiteX21" fmla="*/ 519379 w 738835"/>
                  <a:gd name="connsiteY21" fmla="*/ 3130905 h 3223184"/>
                  <a:gd name="connsiteX22" fmla="*/ 497433 w 738835"/>
                  <a:gd name="connsiteY22" fmla="*/ 3138221 h 3223184"/>
                  <a:gd name="connsiteX23" fmla="*/ 497433 w 738835"/>
                  <a:gd name="connsiteY23" fmla="*/ 3065069 h 3223184"/>
                  <a:gd name="connsiteX24" fmla="*/ 534009 w 738835"/>
                  <a:gd name="connsiteY24" fmla="*/ 3006547 h 3223184"/>
                  <a:gd name="connsiteX25" fmla="*/ 541324 w 738835"/>
                  <a:gd name="connsiteY25" fmla="*/ 2984601 h 3223184"/>
                  <a:gd name="connsiteX26" fmla="*/ 555955 w 738835"/>
                  <a:gd name="connsiteY26" fmla="*/ 2948025 h 3223184"/>
                  <a:gd name="connsiteX27" fmla="*/ 570585 w 738835"/>
                  <a:gd name="connsiteY27" fmla="*/ 2904134 h 3223184"/>
                  <a:gd name="connsiteX28" fmla="*/ 577900 w 738835"/>
                  <a:gd name="connsiteY28" fmla="*/ 2882189 h 3223184"/>
                  <a:gd name="connsiteX29" fmla="*/ 592531 w 738835"/>
                  <a:gd name="connsiteY29" fmla="*/ 2860243 h 3223184"/>
                  <a:gd name="connsiteX30" fmla="*/ 614476 w 738835"/>
                  <a:gd name="connsiteY30" fmla="*/ 2787091 h 3223184"/>
                  <a:gd name="connsiteX31" fmla="*/ 621792 w 738835"/>
                  <a:gd name="connsiteY31" fmla="*/ 2757830 h 3223184"/>
                  <a:gd name="connsiteX32" fmla="*/ 636422 w 738835"/>
                  <a:gd name="connsiteY32" fmla="*/ 2706624 h 3223184"/>
                  <a:gd name="connsiteX33" fmla="*/ 621792 w 738835"/>
                  <a:gd name="connsiteY33" fmla="*/ 2691993 h 3223184"/>
                  <a:gd name="connsiteX34" fmla="*/ 599846 w 738835"/>
                  <a:gd name="connsiteY34" fmla="*/ 2699309 h 3223184"/>
                  <a:gd name="connsiteX35" fmla="*/ 570585 w 738835"/>
                  <a:gd name="connsiteY35" fmla="*/ 2735885 h 3223184"/>
                  <a:gd name="connsiteX36" fmla="*/ 570585 w 738835"/>
                  <a:gd name="connsiteY36" fmla="*/ 2728569 h 3223184"/>
                  <a:gd name="connsiteX37" fmla="*/ 570585 w 738835"/>
                  <a:gd name="connsiteY37" fmla="*/ 2340864 h 3223184"/>
                  <a:gd name="connsiteX38" fmla="*/ 548640 w 738835"/>
                  <a:gd name="connsiteY38" fmla="*/ 2136038 h 3223184"/>
                  <a:gd name="connsiteX39" fmla="*/ 497433 w 738835"/>
                  <a:gd name="connsiteY39" fmla="*/ 2033625 h 3223184"/>
                  <a:gd name="connsiteX40" fmla="*/ 541324 w 738835"/>
                  <a:gd name="connsiteY40" fmla="*/ 1872691 h 3223184"/>
                  <a:gd name="connsiteX41" fmla="*/ 424281 w 738835"/>
                  <a:gd name="connsiteY41" fmla="*/ 1426464 h 3223184"/>
                  <a:gd name="connsiteX42" fmla="*/ 321868 w 738835"/>
                  <a:gd name="connsiteY42" fmla="*/ 1155801 h 3223184"/>
                  <a:gd name="connsiteX43" fmla="*/ 270662 w 738835"/>
                  <a:gd name="connsiteY43" fmla="*/ 958291 h 3223184"/>
                  <a:gd name="connsiteX44" fmla="*/ 160934 w 738835"/>
                  <a:gd name="connsiteY44" fmla="*/ 563270 h 3223184"/>
                  <a:gd name="connsiteX45" fmla="*/ 73152 w 738835"/>
                  <a:gd name="connsiteY45" fmla="*/ 212141 h 3223184"/>
                  <a:gd name="connsiteX46" fmla="*/ 0 w 738835"/>
                  <a:gd name="connsiteY46" fmla="*/ 51206 h 3223184"/>
                  <a:gd name="connsiteX0" fmla="*/ 0 w 738835"/>
                  <a:gd name="connsiteY0" fmla="*/ 51206 h 3200400"/>
                  <a:gd name="connsiteX1" fmla="*/ 234086 w 738835"/>
                  <a:gd name="connsiteY1" fmla="*/ 7315 h 3200400"/>
                  <a:gd name="connsiteX2" fmla="*/ 380390 w 738835"/>
                  <a:gd name="connsiteY2" fmla="*/ 0 h 3200400"/>
                  <a:gd name="connsiteX3" fmla="*/ 438912 w 738835"/>
                  <a:gd name="connsiteY3" fmla="*/ 248717 h 3200400"/>
                  <a:gd name="connsiteX4" fmla="*/ 460857 w 738835"/>
                  <a:gd name="connsiteY4" fmla="*/ 526694 h 3200400"/>
                  <a:gd name="connsiteX5" fmla="*/ 460857 w 738835"/>
                  <a:gd name="connsiteY5" fmla="*/ 797357 h 3200400"/>
                  <a:gd name="connsiteX6" fmla="*/ 475488 w 738835"/>
                  <a:gd name="connsiteY6" fmla="*/ 965606 h 3200400"/>
                  <a:gd name="connsiteX7" fmla="*/ 592531 w 738835"/>
                  <a:gd name="connsiteY7" fmla="*/ 1609344 h 3200400"/>
                  <a:gd name="connsiteX8" fmla="*/ 621792 w 738835"/>
                  <a:gd name="connsiteY8" fmla="*/ 1989734 h 3200400"/>
                  <a:gd name="connsiteX9" fmla="*/ 636422 w 738835"/>
                  <a:gd name="connsiteY9" fmla="*/ 2026310 h 3200400"/>
                  <a:gd name="connsiteX10" fmla="*/ 709574 w 738835"/>
                  <a:gd name="connsiteY10" fmla="*/ 2157984 h 3200400"/>
                  <a:gd name="connsiteX11" fmla="*/ 731520 w 738835"/>
                  <a:gd name="connsiteY11" fmla="*/ 2326233 h 3200400"/>
                  <a:gd name="connsiteX12" fmla="*/ 738835 w 738835"/>
                  <a:gd name="connsiteY12" fmla="*/ 2823667 h 3200400"/>
                  <a:gd name="connsiteX13" fmla="*/ 738835 w 738835"/>
                  <a:gd name="connsiteY13" fmla="*/ 3021177 h 3200400"/>
                  <a:gd name="connsiteX14" fmla="*/ 519379 w 738835"/>
                  <a:gd name="connsiteY14" fmla="*/ 3079699 h 3200400"/>
                  <a:gd name="connsiteX15" fmla="*/ 512064 w 738835"/>
                  <a:gd name="connsiteY15" fmla="*/ 3182112 h 3200400"/>
                  <a:gd name="connsiteX16" fmla="*/ 526694 w 738835"/>
                  <a:gd name="connsiteY16" fmla="*/ 3189427 h 3200400"/>
                  <a:gd name="connsiteX17" fmla="*/ 541324 w 738835"/>
                  <a:gd name="connsiteY17" fmla="*/ 3160166 h 3200400"/>
                  <a:gd name="connsiteX18" fmla="*/ 548640 w 738835"/>
                  <a:gd name="connsiteY18" fmla="*/ 3130905 h 3200400"/>
                  <a:gd name="connsiteX19" fmla="*/ 563270 w 738835"/>
                  <a:gd name="connsiteY19" fmla="*/ 3108960 h 3200400"/>
                  <a:gd name="connsiteX20" fmla="*/ 519379 w 738835"/>
                  <a:gd name="connsiteY20" fmla="*/ 3130905 h 3200400"/>
                  <a:gd name="connsiteX21" fmla="*/ 497433 w 738835"/>
                  <a:gd name="connsiteY21" fmla="*/ 3138221 h 3200400"/>
                  <a:gd name="connsiteX22" fmla="*/ 497433 w 738835"/>
                  <a:gd name="connsiteY22" fmla="*/ 3065069 h 3200400"/>
                  <a:gd name="connsiteX23" fmla="*/ 534009 w 738835"/>
                  <a:gd name="connsiteY23" fmla="*/ 3006547 h 3200400"/>
                  <a:gd name="connsiteX24" fmla="*/ 541324 w 738835"/>
                  <a:gd name="connsiteY24" fmla="*/ 2984601 h 3200400"/>
                  <a:gd name="connsiteX25" fmla="*/ 555955 w 738835"/>
                  <a:gd name="connsiteY25" fmla="*/ 2948025 h 3200400"/>
                  <a:gd name="connsiteX26" fmla="*/ 570585 w 738835"/>
                  <a:gd name="connsiteY26" fmla="*/ 2904134 h 3200400"/>
                  <a:gd name="connsiteX27" fmla="*/ 577900 w 738835"/>
                  <a:gd name="connsiteY27" fmla="*/ 2882189 h 3200400"/>
                  <a:gd name="connsiteX28" fmla="*/ 592531 w 738835"/>
                  <a:gd name="connsiteY28" fmla="*/ 2860243 h 3200400"/>
                  <a:gd name="connsiteX29" fmla="*/ 614476 w 738835"/>
                  <a:gd name="connsiteY29" fmla="*/ 2787091 h 3200400"/>
                  <a:gd name="connsiteX30" fmla="*/ 621792 w 738835"/>
                  <a:gd name="connsiteY30" fmla="*/ 2757830 h 3200400"/>
                  <a:gd name="connsiteX31" fmla="*/ 636422 w 738835"/>
                  <a:gd name="connsiteY31" fmla="*/ 2706624 h 3200400"/>
                  <a:gd name="connsiteX32" fmla="*/ 621792 w 738835"/>
                  <a:gd name="connsiteY32" fmla="*/ 2691993 h 3200400"/>
                  <a:gd name="connsiteX33" fmla="*/ 599846 w 738835"/>
                  <a:gd name="connsiteY33" fmla="*/ 2699309 h 3200400"/>
                  <a:gd name="connsiteX34" fmla="*/ 570585 w 738835"/>
                  <a:gd name="connsiteY34" fmla="*/ 2735885 h 3200400"/>
                  <a:gd name="connsiteX35" fmla="*/ 570585 w 738835"/>
                  <a:gd name="connsiteY35" fmla="*/ 2728569 h 3200400"/>
                  <a:gd name="connsiteX36" fmla="*/ 570585 w 738835"/>
                  <a:gd name="connsiteY36" fmla="*/ 2340864 h 3200400"/>
                  <a:gd name="connsiteX37" fmla="*/ 548640 w 738835"/>
                  <a:gd name="connsiteY37" fmla="*/ 2136038 h 3200400"/>
                  <a:gd name="connsiteX38" fmla="*/ 497433 w 738835"/>
                  <a:gd name="connsiteY38" fmla="*/ 2033625 h 3200400"/>
                  <a:gd name="connsiteX39" fmla="*/ 541324 w 738835"/>
                  <a:gd name="connsiteY39" fmla="*/ 1872691 h 3200400"/>
                  <a:gd name="connsiteX40" fmla="*/ 424281 w 738835"/>
                  <a:gd name="connsiteY40" fmla="*/ 1426464 h 3200400"/>
                  <a:gd name="connsiteX41" fmla="*/ 321868 w 738835"/>
                  <a:gd name="connsiteY41" fmla="*/ 1155801 h 3200400"/>
                  <a:gd name="connsiteX42" fmla="*/ 270662 w 738835"/>
                  <a:gd name="connsiteY42" fmla="*/ 958291 h 3200400"/>
                  <a:gd name="connsiteX43" fmla="*/ 160934 w 738835"/>
                  <a:gd name="connsiteY43" fmla="*/ 563270 h 3200400"/>
                  <a:gd name="connsiteX44" fmla="*/ 73152 w 738835"/>
                  <a:gd name="connsiteY44" fmla="*/ 212141 h 3200400"/>
                  <a:gd name="connsiteX45" fmla="*/ 0 w 738835"/>
                  <a:gd name="connsiteY45" fmla="*/ 51206 h 3200400"/>
                  <a:gd name="connsiteX0" fmla="*/ 0 w 738835"/>
                  <a:gd name="connsiteY0" fmla="*/ 51206 h 3200400"/>
                  <a:gd name="connsiteX1" fmla="*/ 234086 w 738835"/>
                  <a:gd name="connsiteY1" fmla="*/ 7315 h 3200400"/>
                  <a:gd name="connsiteX2" fmla="*/ 380390 w 738835"/>
                  <a:gd name="connsiteY2" fmla="*/ 0 h 3200400"/>
                  <a:gd name="connsiteX3" fmla="*/ 438912 w 738835"/>
                  <a:gd name="connsiteY3" fmla="*/ 248717 h 3200400"/>
                  <a:gd name="connsiteX4" fmla="*/ 460857 w 738835"/>
                  <a:gd name="connsiteY4" fmla="*/ 526694 h 3200400"/>
                  <a:gd name="connsiteX5" fmla="*/ 460857 w 738835"/>
                  <a:gd name="connsiteY5" fmla="*/ 797357 h 3200400"/>
                  <a:gd name="connsiteX6" fmla="*/ 475488 w 738835"/>
                  <a:gd name="connsiteY6" fmla="*/ 965606 h 3200400"/>
                  <a:gd name="connsiteX7" fmla="*/ 592531 w 738835"/>
                  <a:gd name="connsiteY7" fmla="*/ 1609344 h 3200400"/>
                  <a:gd name="connsiteX8" fmla="*/ 621792 w 738835"/>
                  <a:gd name="connsiteY8" fmla="*/ 1989734 h 3200400"/>
                  <a:gd name="connsiteX9" fmla="*/ 636422 w 738835"/>
                  <a:gd name="connsiteY9" fmla="*/ 2026310 h 3200400"/>
                  <a:gd name="connsiteX10" fmla="*/ 709574 w 738835"/>
                  <a:gd name="connsiteY10" fmla="*/ 2157984 h 3200400"/>
                  <a:gd name="connsiteX11" fmla="*/ 731520 w 738835"/>
                  <a:gd name="connsiteY11" fmla="*/ 2326233 h 3200400"/>
                  <a:gd name="connsiteX12" fmla="*/ 738835 w 738835"/>
                  <a:gd name="connsiteY12" fmla="*/ 2823667 h 3200400"/>
                  <a:gd name="connsiteX13" fmla="*/ 738835 w 738835"/>
                  <a:gd name="connsiteY13" fmla="*/ 3021177 h 3200400"/>
                  <a:gd name="connsiteX14" fmla="*/ 519379 w 738835"/>
                  <a:gd name="connsiteY14" fmla="*/ 3079699 h 3200400"/>
                  <a:gd name="connsiteX15" fmla="*/ 512064 w 738835"/>
                  <a:gd name="connsiteY15" fmla="*/ 3182112 h 3200400"/>
                  <a:gd name="connsiteX16" fmla="*/ 526694 w 738835"/>
                  <a:gd name="connsiteY16" fmla="*/ 3189427 h 3200400"/>
                  <a:gd name="connsiteX17" fmla="*/ 548640 w 738835"/>
                  <a:gd name="connsiteY17" fmla="*/ 3130905 h 3200400"/>
                  <a:gd name="connsiteX18" fmla="*/ 563270 w 738835"/>
                  <a:gd name="connsiteY18" fmla="*/ 3108960 h 3200400"/>
                  <a:gd name="connsiteX19" fmla="*/ 519379 w 738835"/>
                  <a:gd name="connsiteY19" fmla="*/ 3130905 h 3200400"/>
                  <a:gd name="connsiteX20" fmla="*/ 497433 w 738835"/>
                  <a:gd name="connsiteY20" fmla="*/ 3138221 h 3200400"/>
                  <a:gd name="connsiteX21" fmla="*/ 497433 w 738835"/>
                  <a:gd name="connsiteY21" fmla="*/ 3065069 h 3200400"/>
                  <a:gd name="connsiteX22" fmla="*/ 534009 w 738835"/>
                  <a:gd name="connsiteY22" fmla="*/ 3006547 h 3200400"/>
                  <a:gd name="connsiteX23" fmla="*/ 541324 w 738835"/>
                  <a:gd name="connsiteY23" fmla="*/ 2984601 h 3200400"/>
                  <a:gd name="connsiteX24" fmla="*/ 555955 w 738835"/>
                  <a:gd name="connsiteY24" fmla="*/ 2948025 h 3200400"/>
                  <a:gd name="connsiteX25" fmla="*/ 570585 w 738835"/>
                  <a:gd name="connsiteY25" fmla="*/ 2904134 h 3200400"/>
                  <a:gd name="connsiteX26" fmla="*/ 577900 w 738835"/>
                  <a:gd name="connsiteY26" fmla="*/ 2882189 h 3200400"/>
                  <a:gd name="connsiteX27" fmla="*/ 592531 w 738835"/>
                  <a:gd name="connsiteY27" fmla="*/ 2860243 h 3200400"/>
                  <a:gd name="connsiteX28" fmla="*/ 614476 w 738835"/>
                  <a:gd name="connsiteY28" fmla="*/ 2787091 h 3200400"/>
                  <a:gd name="connsiteX29" fmla="*/ 621792 w 738835"/>
                  <a:gd name="connsiteY29" fmla="*/ 2757830 h 3200400"/>
                  <a:gd name="connsiteX30" fmla="*/ 636422 w 738835"/>
                  <a:gd name="connsiteY30" fmla="*/ 2706624 h 3200400"/>
                  <a:gd name="connsiteX31" fmla="*/ 621792 w 738835"/>
                  <a:gd name="connsiteY31" fmla="*/ 2691993 h 3200400"/>
                  <a:gd name="connsiteX32" fmla="*/ 599846 w 738835"/>
                  <a:gd name="connsiteY32" fmla="*/ 2699309 h 3200400"/>
                  <a:gd name="connsiteX33" fmla="*/ 570585 w 738835"/>
                  <a:gd name="connsiteY33" fmla="*/ 2735885 h 3200400"/>
                  <a:gd name="connsiteX34" fmla="*/ 570585 w 738835"/>
                  <a:gd name="connsiteY34" fmla="*/ 2728569 h 3200400"/>
                  <a:gd name="connsiteX35" fmla="*/ 570585 w 738835"/>
                  <a:gd name="connsiteY35" fmla="*/ 2340864 h 3200400"/>
                  <a:gd name="connsiteX36" fmla="*/ 548640 w 738835"/>
                  <a:gd name="connsiteY36" fmla="*/ 2136038 h 3200400"/>
                  <a:gd name="connsiteX37" fmla="*/ 497433 w 738835"/>
                  <a:gd name="connsiteY37" fmla="*/ 2033625 h 3200400"/>
                  <a:gd name="connsiteX38" fmla="*/ 541324 w 738835"/>
                  <a:gd name="connsiteY38" fmla="*/ 1872691 h 3200400"/>
                  <a:gd name="connsiteX39" fmla="*/ 424281 w 738835"/>
                  <a:gd name="connsiteY39" fmla="*/ 1426464 h 3200400"/>
                  <a:gd name="connsiteX40" fmla="*/ 321868 w 738835"/>
                  <a:gd name="connsiteY40" fmla="*/ 1155801 h 3200400"/>
                  <a:gd name="connsiteX41" fmla="*/ 270662 w 738835"/>
                  <a:gd name="connsiteY41" fmla="*/ 958291 h 3200400"/>
                  <a:gd name="connsiteX42" fmla="*/ 160934 w 738835"/>
                  <a:gd name="connsiteY42" fmla="*/ 563270 h 3200400"/>
                  <a:gd name="connsiteX43" fmla="*/ 73152 w 738835"/>
                  <a:gd name="connsiteY43" fmla="*/ 212141 h 3200400"/>
                  <a:gd name="connsiteX44" fmla="*/ 0 w 738835"/>
                  <a:gd name="connsiteY44" fmla="*/ 51206 h 3200400"/>
                  <a:gd name="connsiteX0" fmla="*/ 0 w 738835"/>
                  <a:gd name="connsiteY0" fmla="*/ 51206 h 3190646"/>
                  <a:gd name="connsiteX1" fmla="*/ 234086 w 738835"/>
                  <a:gd name="connsiteY1" fmla="*/ 7315 h 3190646"/>
                  <a:gd name="connsiteX2" fmla="*/ 380390 w 738835"/>
                  <a:gd name="connsiteY2" fmla="*/ 0 h 3190646"/>
                  <a:gd name="connsiteX3" fmla="*/ 438912 w 738835"/>
                  <a:gd name="connsiteY3" fmla="*/ 248717 h 3190646"/>
                  <a:gd name="connsiteX4" fmla="*/ 460857 w 738835"/>
                  <a:gd name="connsiteY4" fmla="*/ 526694 h 3190646"/>
                  <a:gd name="connsiteX5" fmla="*/ 460857 w 738835"/>
                  <a:gd name="connsiteY5" fmla="*/ 797357 h 3190646"/>
                  <a:gd name="connsiteX6" fmla="*/ 475488 w 738835"/>
                  <a:gd name="connsiteY6" fmla="*/ 965606 h 3190646"/>
                  <a:gd name="connsiteX7" fmla="*/ 592531 w 738835"/>
                  <a:gd name="connsiteY7" fmla="*/ 1609344 h 3190646"/>
                  <a:gd name="connsiteX8" fmla="*/ 621792 w 738835"/>
                  <a:gd name="connsiteY8" fmla="*/ 1989734 h 3190646"/>
                  <a:gd name="connsiteX9" fmla="*/ 636422 w 738835"/>
                  <a:gd name="connsiteY9" fmla="*/ 2026310 h 3190646"/>
                  <a:gd name="connsiteX10" fmla="*/ 709574 w 738835"/>
                  <a:gd name="connsiteY10" fmla="*/ 2157984 h 3190646"/>
                  <a:gd name="connsiteX11" fmla="*/ 731520 w 738835"/>
                  <a:gd name="connsiteY11" fmla="*/ 2326233 h 3190646"/>
                  <a:gd name="connsiteX12" fmla="*/ 738835 w 738835"/>
                  <a:gd name="connsiteY12" fmla="*/ 2823667 h 3190646"/>
                  <a:gd name="connsiteX13" fmla="*/ 738835 w 738835"/>
                  <a:gd name="connsiteY13" fmla="*/ 3021177 h 3190646"/>
                  <a:gd name="connsiteX14" fmla="*/ 519379 w 738835"/>
                  <a:gd name="connsiteY14" fmla="*/ 3079699 h 3190646"/>
                  <a:gd name="connsiteX15" fmla="*/ 512064 w 738835"/>
                  <a:gd name="connsiteY15" fmla="*/ 3182112 h 3190646"/>
                  <a:gd name="connsiteX16" fmla="*/ 548640 w 738835"/>
                  <a:gd name="connsiteY16" fmla="*/ 3130905 h 3190646"/>
                  <a:gd name="connsiteX17" fmla="*/ 563270 w 738835"/>
                  <a:gd name="connsiteY17" fmla="*/ 3108960 h 3190646"/>
                  <a:gd name="connsiteX18" fmla="*/ 519379 w 738835"/>
                  <a:gd name="connsiteY18" fmla="*/ 3130905 h 3190646"/>
                  <a:gd name="connsiteX19" fmla="*/ 497433 w 738835"/>
                  <a:gd name="connsiteY19" fmla="*/ 3138221 h 3190646"/>
                  <a:gd name="connsiteX20" fmla="*/ 497433 w 738835"/>
                  <a:gd name="connsiteY20" fmla="*/ 3065069 h 3190646"/>
                  <a:gd name="connsiteX21" fmla="*/ 534009 w 738835"/>
                  <a:gd name="connsiteY21" fmla="*/ 3006547 h 3190646"/>
                  <a:gd name="connsiteX22" fmla="*/ 541324 w 738835"/>
                  <a:gd name="connsiteY22" fmla="*/ 2984601 h 3190646"/>
                  <a:gd name="connsiteX23" fmla="*/ 555955 w 738835"/>
                  <a:gd name="connsiteY23" fmla="*/ 2948025 h 3190646"/>
                  <a:gd name="connsiteX24" fmla="*/ 570585 w 738835"/>
                  <a:gd name="connsiteY24" fmla="*/ 2904134 h 3190646"/>
                  <a:gd name="connsiteX25" fmla="*/ 577900 w 738835"/>
                  <a:gd name="connsiteY25" fmla="*/ 2882189 h 3190646"/>
                  <a:gd name="connsiteX26" fmla="*/ 592531 w 738835"/>
                  <a:gd name="connsiteY26" fmla="*/ 2860243 h 3190646"/>
                  <a:gd name="connsiteX27" fmla="*/ 614476 w 738835"/>
                  <a:gd name="connsiteY27" fmla="*/ 2787091 h 3190646"/>
                  <a:gd name="connsiteX28" fmla="*/ 621792 w 738835"/>
                  <a:gd name="connsiteY28" fmla="*/ 2757830 h 3190646"/>
                  <a:gd name="connsiteX29" fmla="*/ 636422 w 738835"/>
                  <a:gd name="connsiteY29" fmla="*/ 2706624 h 3190646"/>
                  <a:gd name="connsiteX30" fmla="*/ 621792 w 738835"/>
                  <a:gd name="connsiteY30" fmla="*/ 2691993 h 3190646"/>
                  <a:gd name="connsiteX31" fmla="*/ 599846 w 738835"/>
                  <a:gd name="connsiteY31" fmla="*/ 2699309 h 3190646"/>
                  <a:gd name="connsiteX32" fmla="*/ 570585 w 738835"/>
                  <a:gd name="connsiteY32" fmla="*/ 2735885 h 3190646"/>
                  <a:gd name="connsiteX33" fmla="*/ 570585 w 738835"/>
                  <a:gd name="connsiteY33" fmla="*/ 2728569 h 3190646"/>
                  <a:gd name="connsiteX34" fmla="*/ 570585 w 738835"/>
                  <a:gd name="connsiteY34" fmla="*/ 2340864 h 3190646"/>
                  <a:gd name="connsiteX35" fmla="*/ 548640 w 738835"/>
                  <a:gd name="connsiteY35" fmla="*/ 2136038 h 3190646"/>
                  <a:gd name="connsiteX36" fmla="*/ 497433 w 738835"/>
                  <a:gd name="connsiteY36" fmla="*/ 2033625 h 3190646"/>
                  <a:gd name="connsiteX37" fmla="*/ 541324 w 738835"/>
                  <a:gd name="connsiteY37" fmla="*/ 1872691 h 3190646"/>
                  <a:gd name="connsiteX38" fmla="*/ 424281 w 738835"/>
                  <a:gd name="connsiteY38" fmla="*/ 1426464 h 3190646"/>
                  <a:gd name="connsiteX39" fmla="*/ 321868 w 738835"/>
                  <a:gd name="connsiteY39" fmla="*/ 1155801 h 3190646"/>
                  <a:gd name="connsiteX40" fmla="*/ 270662 w 738835"/>
                  <a:gd name="connsiteY40" fmla="*/ 958291 h 3190646"/>
                  <a:gd name="connsiteX41" fmla="*/ 160934 w 738835"/>
                  <a:gd name="connsiteY41" fmla="*/ 563270 h 3190646"/>
                  <a:gd name="connsiteX42" fmla="*/ 73152 w 738835"/>
                  <a:gd name="connsiteY42" fmla="*/ 212141 h 3190646"/>
                  <a:gd name="connsiteX43" fmla="*/ 0 w 738835"/>
                  <a:gd name="connsiteY43" fmla="*/ 51206 h 3190646"/>
                  <a:gd name="connsiteX0" fmla="*/ 0 w 738835"/>
                  <a:gd name="connsiteY0" fmla="*/ 51206 h 3138221"/>
                  <a:gd name="connsiteX1" fmla="*/ 234086 w 738835"/>
                  <a:gd name="connsiteY1" fmla="*/ 7315 h 3138221"/>
                  <a:gd name="connsiteX2" fmla="*/ 380390 w 738835"/>
                  <a:gd name="connsiteY2" fmla="*/ 0 h 3138221"/>
                  <a:gd name="connsiteX3" fmla="*/ 438912 w 738835"/>
                  <a:gd name="connsiteY3" fmla="*/ 248717 h 3138221"/>
                  <a:gd name="connsiteX4" fmla="*/ 460857 w 738835"/>
                  <a:gd name="connsiteY4" fmla="*/ 526694 h 3138221"/>
                  <a:gd name="connsiteX5" fmla="*/ 460857 w 738835"/>
                  <a:gd name="connsiteY5" fmla="*/ 797357 h 3138221"/>
                  <a:gd name="connsiteX6" fmla="*/ 475488 w 738835"/>
                  <a:gd name="connsiteY6" fmla="*/ 965606 h 3138221"/>
                  <a:gd name="connsiteX7" fmla="*/ 592531 w 738835"/>
                  <a:gd name="connsiteY7" fmla="*/ 1609344 h 3138221"/>
                  <a:gd name="connsiteX8" fmla="*/ 621792 w 738835"/>
                  <a:gd name="connsiteY8" fmla="*/ 1989734 h 3138221"/>
                  <a:gd name="connsiteX9" fmla="*/ 636422 w 738835"/>
                  <a:gd name="connsiteY9" fmla="*/ 2026310 h 3138221"/>
                  <a:gd name="connsiteX10" fmla="*/ 709574 w 738835"/>
                  <a:gd name="connsiteY10" fmla="*/ 2157984 h 3138221"/>
                  <a:gd name="connsiteX11" fmla="*/ 731520 w 738835"/>
                  <a:gd name="connsiteY11" fmla="*/ 2326233 h 3138221"/>
                  <a:gd name="connsiteX12" fmla="*/ 738835 w 738835"/>
                  <a:gd name="connsiteY12" fmla="*/ 2823667 h 3138221"/>
                  <a:gd name="connsiteX13" fmla="*/ 738835 w 738835"/>
                  <a:gd name="connsiteY13" fmla="*/ 3021177 h 3138221"/>
                  <a:gd name="connsiteX14" fmla="*/ 519379 w 738835"/>
                  <a:gd name="connsiteY14" fmla="*/ 3079699 h 3138221"/>
                  <a:gd name="connsiteX15" fmla="*/ 548640 w 738835"/>
                  <a:gd name="connsiteY15" fmla="*/ 3130905 h 3138221"/>
                  <a:gd name="connsiteX16" fmla="*/ 563270 w 738835"/>
                  <a:gd name="connsiteY16" fmla="*/ 3108960 h 3138221"/>
                  <a:gd name="connsiteX17" fmla="*/ 519379 w 738835"/>
                  <a:gd name="connsiteY17" fmla="*/ 3130905 h 3138221"/>
                  <a:gd name="connsiteX18" fmla="*/ 497433 w 738835"/>
                  <a:gd name="connsiteY18" fmla="*/ 3138221 h 3138221"/>
                  <a:gd name="connsiteX19" fmla="*/ 497433 w 738835"/>
                  <a:gd name="connsiteY19" fmla="*/ 3065069 h 3138221"/>
                  <a:gd name="connsiteX20" fmla="*/ 534009 w 738835"/>
                  <a:gd name="connsiteY20" fmla="*/ 3006547 h 3138221"/>
                  <a:gd name="connsiteX21" fmla="*/ 541324 w 738835"/>
                  <a:gd name="connsiteY21" fmla="*/ 2984601 h 3138221"/>
                  <a:gd name="connsiteX22" fmla="*/ 555955 w 738835"/>
                  <a:gd name="connsiteY22" fmla="*/ 2948025 h 3138221"/>
                  <a:gd name="connsiteX23" fmla="*/ 570585 w 738835"/>
                  <a:gd name="connsiteY23" fmla="*/ 2904134 h 3138221"/>
                  <a:gd name="connsiteX24" fmla="*/ 577900 w 738835"/>
                  <a:gd name="connsiteY24" fmla="*/ 2882189 h 3138221"/>
                  <a:gd name="connsiteX25" fmla="*/ 592531 w 738835"/>
                  <a:gd name="connsiteY25" fmla="*/ 2860243 h 3138221"/>
                  <a:gd name="connsiteX26" fmla="*/ 614476 w 738835"/>
                  <a:gd name="connsiteY26" fmla="*/ 2787091 h 3138221"/>
                  <a:gd name="connsiteX27" fmla="*/ 621792 w 738835"/>
                  <a:gd name="connsiteY27" fmla="*/ 2757830 h 3138221"/>
                  <a:gd name="connsiteX28" fmla="*/ 636422 w 738835"/>
                  <a:gd name="connsiteY28" fmla="*/ 2706624 h 3138221"/>
                  <a:gd name="connsiteX29" fmla="*/ 621792 w 738835"/>
                  <a:gd name="connsiteY29" fmla="*/ 2691993 h 3138221"/>
                  <a:gd name="connsiteX30" fmla="*/ 599846 w 738835"/>
                  <a:gd name="connsiteY30" fmla="*/ 2699309 h 3138221"/>
                  <a:gd name="connsiteX31" fmla="*/ 570585 w 738835"/>
                  <a:gd name="connsiteY31" fmla="*/ 2735885 h 3138221"/>
                  <a:gd name="connsiteX32" fmla="*/ 570585 w 738835"/>
                  <a:gd name="connsiteY32" fmla="*/ 2728569 h 3138221"/>
                  <a:gd name="connsiteX33" fmla="*/ 570585 w 738835"/>
                  <a:gd name="connsiteY33" fmla="*/ 2340864 h 3138221"/>
                  <a:gd name="connsiteX34" fmla="*/ 548640 w 738835"/>
                  <a:gd name="connsiteY34" fmla="*/ 2136038 h 3138221"/>
                  <a:gd name="connsiteX35" fmla="*/ 497433 w 738835"/>
                  <a:gd name="connsiteY35" fmla="*/ 2033625 h 3138221"/>
                  <a:gd name="connsiteX36" fmla="*/ 541324 w 738835"/>
                  <a:gd name="connsiteY36" fmla="*/ 1872691 h 3138221"/>
                  <a:gd name="connsiteX37" fmla="*/ 424281 w 738835"/>
                  <a:gd name="connsiteY37" fmla="*/ 1426464 h 3138221"/>
                  <a:gd name="connsiteX38" fmla="*/ 321868 w 738835"/>
                  <a:gd name="connsiteY38" fmla="*/ 1155801 h 3138221"/>
                  <a:gd name="connsiteX39" fmla="*/ 270662 w 738835"/>
                  <a:gd name="connsiteY39" fmla="*/ 958291 h 3138221"/>
                  <a:gd name="connsiteX40" fmla="*/ 160934 w 738835"/>
                  <a:gd name="connsiteY40" fmla="*/ 563270 h 3138221"/>
                  <a:gd name="connsiteX41" fmla="*/ 73152 w 738835"/>
                  <a:gd name="connsiteY41" fmla="*/ 212141 h 3138221"/>
                  <a:gd name="connsiteX42" fmla="*/ 0 w 738835"/>
                  <a:gd name="connsiteY42" fmla="*/ 51206 h 3138221"/>
                  <a:gd name="connsiteX0" fmla="*/ 0 w 738835"/>
                  <a:gd name="connsiteY0" fmla="*/ 51206 h 3130905"/>
                  <a:gd name="connsiteX1" fmla="*/ 234086 w 738835"/>
                  <a:gd name="connsiteY1" fmla="*/ 7315 h 3130905"/>
                  <a:gd name="connsiteX2" fmla="*/ 380390 w 738835"/>
                  <a:gd name="connsiteY2" fmla="*/ 0 h 3130905"/>
                  <a:gd name="connsiteX3" fmla="*/ 438912 w 738835"/>
                  <a:gd name="connsiteY3" fmla="*/ 248717 h 3130905"/>
                  <a:gd name="connsiteX4" fmla="*/ 460857 w 738835"/>
                  <a:gd name="connsiteY4" fmla="*/ 526694 h 3130905"/>
                  <a:gd name="connsiteX5" fmla="*/ 460857 w 738835"/>
                  <a:gd name="connsiteY5" fmla="*/ 797357 h 3130905"/>
                  <a:gd name="connsiteX6" fmla="*/ 475488 w 738835"/>
                  <a:gd name="connsiteY6" fmla="*/ 965606 h 3130905"/>
                  <a:gd name="connsiteX7" fmla="*/ 592531 w 738835"/>
                  <a:gd name="connsiteY7" fmla="*/ 1609344 h 3130905"/>
                  <a:gd name="connsiteX8" fmla="*/ 621792 w 738835"/>
                  <a:gd name="connsiteY8" fmla="*/ 1989734 h 3130905"/>
                  <a:gd name="connsiteX9" fmla="*/ 636422 w 738835"/>
                  <a:gd name="connsiteY9" fmla="*/ 2026310 h 3130905"/>
                  <a:gd name="connsiteX10" fmla="*/ 709574 w 738835"/>
                  <a:gd name="connsiteY10" fmla="*/ 2157984 h 3130905"/>
                  <a:gd name="connsiteX11" fmla="*/ 731520 w 738835"/>
                  <a:gd name="connsiteY11" fmla="*/ 2326233 h 3130905"/>
                  <a:gd name="connsiteX12" fmla="*/ 738835 w 738835"/>
                  <a:gd name="connsiteY12" fmla="*/ 2823667 h 3130905"/>
                  <a:gd name="connsiteX13" fmla="*/ 738835 w 738835"/>
                  <a:gd name="connsiteY13" fmla="*/ 3021177 h 3130905"/>
                  <a:gd name="connsiteX14" fmla="*/ 519379 w 738835"/>
                  <a:gd name="connsiteY14" fmla="*/ 3079699 h 3130905"/>
                  <a:gd name="connsiteX15" fmla="*/ 548640 w 738835"/>
                  <a:gd name="connsiteY15" fmla="*/ 3130905 h 3130905"/>
                  <a:gd name="connsiteX16" fmla="*/ 563270 w 738835"/>
                  <a:gd name="connsiteY16" fmla="*/ 3108960 h 3130905"/>
                  <a:gd name="connsiteX17" fmla="*/ 519379 w 738835"/>
                  <a:gd name="connsiteY17" fmla="*/ 3130905 h 3130905"/>
                  <a:gd name="connsiteX18" fmla="*/ 497433 w 738835"/>
                  <a:gd name="connsiteY18" fmla="*/ 3065069 h 3130905"/>
                  <a:gd name="connsiteX19" fmla="*/ 534009 w 738835"/>
                  <a:gd name="connsiteY19" fmla="*/ 3006547 h 3130905"/>
                  <a:gd name="connsiteX20" fmla="*/ 541324 w 738835"/>
                  <a:gd name="connsiteY20" fmla="*/ 2984601 h 3130905"/>
                  <a:gd name="connsiteX21" fmla="*/ 555955 w 738835"/>
                  <a:gd name="connsiteY21" fmla="*/ 2948025 h 3130905"/>
                  <a:gd name="connsiteX22" fmla="*/ 570585 w 738835"/>
                  <a:gd name="connsiteY22" fmla="*/ 2904134 h 3130905"/>
                  <a:gd name="connsiteX23" fmla="*/ 577900 w 738835"/>
                  <a:gd name="connsiteY23" fmla="*/ 2882189 h 3130905"/>
                  <a:gd name="connsiteX24" fmla="*/ 592531 w 738835"/>
                  <a:gd name="connsiteY24" fmla="*/ 2860243 h 3130905"/>
                  <a:gd name="connsiteX25" fmla="*/ 614476 w 738835"/>
                  <a:gd name="connsiteY25" fmla="*/ 2787091 h 3130905"/>
                  <a:gd name="connsiteX26" fmla="*/ 621792 w 738835"/>
                  <a:gd name="connsiteY26" fmla="*/ 2757830 h 3130905"/>
                  <a:gd name="connsiteX27" fmla="*/ 636422 w 738835"/>
                  <a:gd name="connsiteY27" fmla="*/ 2706624 h 3130905"/>
                  <a:gd name="connsiteX28" fmla="*/ 621792 w 738835"/>
                  <a:gd name="connsiteY28" fmla="*/ 2691993 h 3130905"/>
                  <a:gd name="connsiteX29" fmla="*/ 599846 w 738835"/>
                  <a:gd name="connsiteY29" fmla="*/ 2699309 h 3130905"/>
                  <a:gd name="connsiteX30" fmla="*/ 570585 w 738835"/>
                  <a:gd name="connsiteY30" fmla="*/ 2735885 h 3130905"/>
                  <a:gd name="connsiteX31" fmla="*/ 570585 w 738835"/>
                  <a:gd name="connsiteY31" fmla="*/ 2728569 h 3130905"/>
                  <a:gd name="connsiteX32" fmla="*/ 570585 w 738835"/>
                  <a:gd name="connsiteY32" fmla="*/ 2340864 h 3130905"/>
                  <a:gd name="connsiteX33" fmla="*/ 548640 w 738835"/>
                  <a:gd name="connsiteY33" fmla="*/ 2136038 h 3130905"/>
                  <a:gd name="connsiteX34" fmla="*/ 497433 w 738835"/>
                  <a:gd name="connsiteY34" fmla="*/ 2033625 h 3130905"/>
                  <a:gd name="connsiteX35" fmla="*/ 541324 w 738835"/>
                  <a:gd name="connsiteY35" fmla="*/ 1872691 h 3130905"/>
                  <a:gd name="connsiteX36" fmla="*/ 424281 w 738835"/>
                  <a:gd name="connsiteY36" fmla="*/ 1426464 h 3130905"/>
                  <a:gd name="connsiteX37" fmla="*/ 321868 w 738835"/>
                  <a:gd name="connsiteY37" fmla="*/ 1155801 h 3130905"/>
                  <a:gd name="connsiteX38" fmla="*/ 270662 w 738835"/>
                  <a:gd name="connsiteY38" fmla="*/ 958291 h 3130905"/>
                  <a:gd name="connsiteX39" fmla="*/ 160934 w 738835"/>
                  <a:gd name="connsiteY39" fmla="*/ 563270 h 3130905"/>
                  <a:gd name="connsiteX40" fmla="*/ 73152 w 738835"/>
                  <a:gd name="connsiteY40" fmla="*/ 212141 h 3130905"/>
                  <a:gd name="connsiteX41" fmla="*/ 0 w 738835"/>
                  <a:gd name="connsiteY41" fmla="*/ 51206 h 3130905"/>
                  <a:gd name="connsiteX0" fmla="*/ 0 w 738835"/>
                  <a:gd name="connsiteY0" fmla="*/ 51206 h 3130905"/>
                  <a:gd name="connsiteX1" fmla="*/ 234086 w 738835"/>
                  <a:gd name="connsiteY1" fmla="*/ 7315 h 3130905"/>
                  <a:gd name="connsiteX2" fmla="*/ 380390 w 738835"/>
                  <a:gd name="connsiteY2" fmla="*/ 0 h 3130905"/>
                  <a:gd name="connsiteX3" fmla="*/ 438912 w 738835"/>
                  <a:gd name="connsiteY3" fmla="*/ 248717 h 3130905"/>
                  <a:gd name="connsiteX4" fmla="*/ 460857 w 738835"/>
                  <a:gd name="connsiteY4" fmla="*/ 526694 h 3130905"/>
                  <a:gd name="connsiteX5" fmla="*/ 460857 w 738835"/>
                  <a:gd name="connsiteY5" fmla="*/ 797357 h 3130905"/>
                  <a:gd name="connsiteX6" fmla="*/ 475488 w 738835"/>
                  <a:gd name="connsiteY6" fmla="*/ 965606 h 3130905"/>
                  <a:gd name="connsiteX7" fmla="*/ 592531 w 738835"/>
                  <a:gd name="connsiteY7" fmla="*/ 1609344 h 3130905"/>
                  <a:gd name="connsiteX8" fmla="*/ 621792 w 738835"/>
                  <a:gd name="connsiteY8" fmla="*/ 1989734 h 3130905"/>
                  <a:gd name="connsiteX9" fmla="*/ 636422 w 738835"/>
                  <a:gd name="connsiteY9" fmla="*/ 2026310 h 3130905"/>
                  <a:gd name="connsiteX10" fmla="*/ 709574 w 738835"/>
                  <a:gd name="connsiteY10" fmla="*/ 2157984 h 3130905"/>
                  <a:gd name="connsiteX11" fmla="*/ 731520 w 738835"/>
                  <a:gd name="connsiteY11" fmla="*/ 2326233 h 3130905"/>
                  <a:gd name="connsiteX12" fmla="*/ 738835 w 738835"/>
                  <a:gd name="connsiteY12" fmla="*/ 2823667 h 3130905"/>
                  <a:gd name="connsiteX13" fmla="*/ 738835 w 738835"/>
                  <a:gd name="connsiteY13" fmla="*/ 3021177 h 3130905"/>
                  <a:gd name="connsiteX14" fmla="*/ 519379 w 738835"/>
                  <a:gd name="connsiteY14" fmla="*/ 3079699 h 3130905"/>
                  <a:gd name="connsiteX15" fmla="*/ 548640 w 738835"/>
                  <a:gd name="connsiteY15" fmla="*/ 3130905 h 3130905"/>
                  <a:gd name="connsiteX16" fmla="*/ 563270 w 738835"/>
                  <a:gd name="connsiteY16" fmla="*/ 3108960 h 3130905"/>
                  <a:gd name="connsiteX17" fmla="*/ 497433 w 738835"/>
                  <a:gd name="connsiteY17" fmla="*/ 3065069 h 3130905"/>
                  <a:gd name="connsiteX18" fmla="*/ 534009 w 738835"/>
                  <a:gd name="connsiteY18" fmla="*/ 3006547 h 3130905"/>
                  <a:gd name="connsiteX19" fmla="*/ 541324 w 738835"/>
                  <a:gd name="connsiteY19" fmla="*/ 2984601 h 3130905"/>
                  <a:gd name="connsiteX20" fmla="*/ 555955 w 738835"/>
                  <a:gd name="connsiteY20" fmla="*/ 2948025 h 3130905"/>
                  <a:gd name="connsiteX21" fmla="*/ 570585 w 738835"/>
                  <a:gd name="connsiteY21" fmla="*/ 2904134 h 3130905"/>
                  <a:gd name="connsiteX22" fmla="*/ 577900 w 738835"/>
                  <a:gd name="connsiteY22" fmla="*/ 2882189 h 3130905"/>
                  <a:gd name="connsiteX23" fmla="*/ 592531 w 738835"/>
                  <a:gd name="connsiteY23" fmla="*/ 2860243 h 3130905"/>
                  <a:gd name="connsiteX24" fmla="*/ 614476 w 738835"/>
                  <a:gd name="connsiteY24" fmla="*/ 2787091 h 3130905"/>
                  <a:gd name="connsiteX25" fmla="*/ 621792 w 738835"/>
                  <a:gd name="connsiteY25" fmla="*/ 2757830 h 3130905"/>
                  <a:gd name="connsiteX26" fmla="*/ 636422 w 738835"/>
                  <a:gd name="connsiteY26" fmla="*/ 2706624 h 3130905"/>
                  <a:gd name="connsiteX27" fmla="*/ 621792 w 738835"/>
                  <a:gd name="connsiteY27" fmla="*/ 2691993 h 3130905"/>
                  <a:gd name="connsiteX28" fmla="*/ 599846 w 738835"/>
                  <a:gd name="connsiteY28" fmla="*/ 2699309 h 3130905"/>
                  <a:gd name="connsiteX29" fmla="*/ 570585 w 738835"/>
                  <a:gd name="connsiteY29" fmla="*/ 2735885 h 3130905"/>
                  <a:gd name="connsiteX30" fmla="*/ 570585 w 738835"/>
                  <a:gd name="connsiteY30" fmla="*/ 2728569 h 3130905"/>
                  <a:gd name="connsiteX31" fmla="*/ 570585 w 738835"/>
                  <a:gd name="connsiteY31" fmla="*/ 2340864 h 3130905"/>
                  <a:gd name="connsiteX32" fmla="*/ 548640 w 738835"/>
                  <a:gd name="connsiteY32" fmla="*/ 2136038 h 3130905"/>
                  <a:gd name="connsiteX33" fmla="*/ 497433 w 738835"/>
                  <a:gd name="connsiteY33" fmla="*/ 2033625 h 3130905"/>
                  <a:gd name="connsiteX34" fmla="*/ 541324 w 738835"/>
                  <a:gd name="connsiteY34" fmla="*/ 1872691 h 3130905"/>
                  <a:gd name="connsiteX35" fmla="*/ 424281 w 738835"/>
                  <a:gd name="connsiteY35" fmla="*/ 1426464 h 3130905"/>
                  <a:gd name="connsiteX36" fmla="*/ 321868 w 738835"/>
                  <a:gd name="connsiteY36" fmla="*/ 1155801 h 3130905"/>
                  <a:gd name="connsiteX37" fmla="*/ 270662 w 738835"/>
                  <a:gd name="connsiteY37" fmla="*/ 958291 h 3130905"/>
                  <a:gd name="connsiteX38" fmla="*/ 160934 w 738835"/>
                  <a:gd name="connsiteY38" fmla="*/ 563270 h 3130905"/>
                  <a:gd name="connsiteX39" fmla="*/ 73152 w 738835"/>
                  <a:gd name="connsiteY39" fmla="*/ 212141 h 3130905"/>
                  <a:gd name="connsiteX40" fmla="*/ 0 w 738835"/>
                  <a:gd name="connsiteY40" fmla="*/ 51206 h 3130905"/>
                  <a:gd name="connsiteX0" fmla="*/ 0 w 738835"/>
                  <a:gd name="connsiteY0" fmla="*/ 51206 h 3111398"/>
                  <a:gd name="connsiteX1" fmla="*/ 234086 w 738835"/>
                  <a:gd name="connsiteY1" fmla="*/ 7315 h 3111398"/>
                  <a:gd name="connsiteX2" fmla="*/ 380390 w 738835"/>
                  <a:gd name="connsiteY2" fmla="*/ 0 h 3111398"/>
                  <a:gd name="connsiteX3" fmla="*/ 438912 w 738835"/>
                  <a:gd name="connsiteY3" fmla="*/ 248717 h 3111398"/>
                  <a:gd name="connsiteX4" fmla="*/ 460857 w 738835"/>
                  <a:gd name="connsiteY4" fmla="*/ 526694 h 3111398"/>
                  <a:gd name="connsiteX5" fmla="*/ 460857 w 738835"/>
                  <a:gd name="connsiteY5" fmla="*/ 797357 h 3111398"/>
                  <a:gd name="connsiteX6" fmla="*/ 475488 w 738835"/>
                  <a:gd name="connsiteY6" fmla="*/ 965606 h 3111398"/>
                  <a:gd name="connsiteX7" fmla="*/ 592531 w 738835"/>
                  <a:gd name="connsiteY7" fmla="*/ 1609344 h 3111398"/>
                  <a:gd name="connsiteX8" fmla="*/ 621792 w 738835"/>
                  <a:gd name="connsiteY8" fmla="*/ 1989734 h 3111398"/>
                  <a:gd name="connsiteX9" fmla="*/ 636422 w 738835"/>
                  <a:gd name="connsiteY9" fmla="*/ 2026310 h 3111398"/>
                  <a:gd name="connsiteX10" fmla="*/ 709574 w 738835"/>
                  <a:gd name="connsiteY10" fmla="*/ 2157984 h 3111398"/>
                  <a:gd name="connsiteX11" fmla="*/ 731520 w 738835"/>
                  <a:gd name="connsiteY11" fmla="*/ 2326233 h 3111398"/>
                  <a:gd name="connsiteX12" fmla="*/ 738835 w 738835"/>
                  <a:gd name="connsiteY12" fmla="*/ 2823667 h 3111398"/>
                  <a:gd name="connsiteX13" fmla="*/ 738835 w 738835"/>
                  <a:gd name="connsiteY13" fmla="*/ 3021177 h 3111398"/>
                  <a:gd name="connsiteX14" fmla="*/ 519379 w 738835"/>
                  <a:gd name="connsiteY14" fmla="*/ 3079699 h 3111398"/>
                  <a:gd name="connsiteX15" fmla="*/ 563270 w 738835"/>
                  <a:gd name="connsiteY15" fmla="*/ 3108960 h 3111398"/>
                  <a:gd name="connsiteX16" fmla="*/ 497433 w 738835"/>
                  <a:gd name="connsiteY16" fmla="*/ 3065069 h 3111398"/>
                  <a:gd name="connsiteX17" fmla="*/ 534009 w 738835"/>
                  <a:gd name="connsiteY17" fmla="*/ 3006547 h 3111398"/>
                  <a:gd name="connsiteX18" fmla="*/ 541324 w 738835"/>
                  <a:gd name="connsiteY18" fmla="*/ 2984601 h 3111398"/>
                  <a:gd name="connsiteX19" fmla="*/ 555955 w 738835"/>
                  <a:gd name="connsiteY19" fmla="*/ 2948025 h 3111398"/>
                  <a:gd name="connsiteX20" fmla="*/ 570585 w 738835"/>
                  <a:gd name="connsiteY20" fmla="*/ 2904134 h 3111398"/>
                  <a:gd name="connsiteX21" fmla="*/ 577900 w 738835"/>
                  <a:gd name="connsiteY21" fmla="*/ 2882189 h 3111398"/>
                  <a:gd name="connsiteX22" fmla="*/ 592531 w 738835"/>
                  <a:gd name="connsiteY22" fmla="*/ 2860243 h 3111398"/>
                  <a:gd name="connsiteX23" fmla="*/ 614476 w 738835"/>
                  <a:gd name="connsiteY23" fmla="*/ 2787091 h 3111398"/>
                  <a:gd name="connsiteX24" fmla="*/ 621792 w 738835"/>
                  <a:gd name="connsiteY24" fmla="*/ 2757830 h 3111398"/>
                  <a:gd name="connsiteX25" fmla="*/ 636422 w 738835"/>
                  <a:gd name="connsiteY25" fmla="*/ 2706624 h 3111398"/>
                  <a:gd name="connsiteX26" fmla="*/ 621792 w 738835"/>
                  <a:gd name="connsiteY26" fmla="*/ 2691993 h 3111398"/>
                  <a:gd name="connsiteX27" fmla="*/ 599846 w 738835"/>
                  <a:gd name="connsiteY27" fmla="*/ 2699309 h 3111398"/>
                  <a:gd name="connsiteX28" fmla="*/ 570585 w 738835"/>
                  <a:gd name="connsiteY28" fmla="*/ 2735885 h 3111398"/>
                  <a:gd name="connsiteX29" fmla="*/ 570585 w 738835"/>
                  <a:gd name="connsiteY29" fmla="*/ 2728569 h 3111398"/>
                  <a:gd name="connsiteX30" fmla="*/ 570585 w 738835"/>
                  <a:gd name="connsiteY30" fmla="*/ 2340864 h 3111398"/>
                  <a:gd name="connsiteX31" fmla="*/ 548640 w 738835"/>
                  <a:gd name="connsiteY31" fmla="*/ 2136038 h 3111398"/>
                  <a:gd name="connsiteX32" fmla="*/ 497433 w 738835"/>
                  <a:gd name="connsiteY32" fmla="*/ 2033625 h 3111398"/>
                  <a:gd name="connsiteX33" fmla="*/ 541324 w 738835"/>
                  <a:gd name="connsiteY33" fmla="*/ 1872691 h 3111398"/>
                  <a:gd name="connsiteX34" fmla="*/ 424281 w 738835"/>
                  <a:gd name="connsiteY34" fmla="*/ 1426464 h 3111398"/>
                  <a:gd name="connsiteX35" fmla="*/ 321868 w 738835"/>
                  <a:gd name="connsiteY35" fmla="*/ 1155801 h 3111398"/>
                  <a:gd name="connsiteX36" fmla="*/ 270662 w 738835"/>
                  <a:gd name="connsiteY36" fmla="*/ 958291 h 3111398"/>
                  <a:gd name="connsiteX37" fmla="*/ 160934 w 738835"/>
                  <a:gd name="connsiteY37" fmla="*/ 563270 h 3111398"/>
                  <a:gd name="connsiteX38" fmla="*/ 73152 w 738835"/>
                  <a:gd name="connsiteY38" fmla="*/ 212141 h 3111398"/>
                  <a:gd name="connsiteX39" fmla="*/ 0 w 738835"/>
                  <a:gd name="connsiteY39" fmla="*/ 51206 h 3111398"/>
                  <a:gd name="connsiteX0" fmla="*/ 0 w 738835"/>
                  <a:gd name="connsiteY0" fmla="*/ 51206 h 3087014"/>
                  <a:gd name="connsiteX1" fmla="*/ 234086 w 738835"/>
                  <a:gd name="connsiteY1" fmla="*/ 7315 h 3087014"/>
                  <a:gd name="connsiteX2" fmla="*/ 380390 w 738835"/>
                  <a:gd name="connsiteY2" fmla="*/ 0 h 3087014"/>
                  <a:gd name="connsiteX3" fmla="*/ 438912 w 738835"/>
                  <a:gd name="connsiteY3" fmla="*/ 248717 h 3087014"/>
                  <a:gd name="connsiteX4" fmla="*/ 460857 w 738835"/>
                  <a:gd name="connsiteY4" fmla="*/ 526694 h 3087014"/>
                  <a:gd name="connsiteX5" fmla="*/ 460857 w 738835"/>
                  <a:gd name="connsiteY5" fmla="*/ 797357 h 3087014"/>
                  <a:gd name="connsiteX6" fmla="*/ 475488 w 738835"/>
                  <a:gd name="connsiteY6" fmla="*/ 965606 h 3087014"/>
                  <a:gd name="connsiteX7" fmla="*/ 592531 w 738835"/>
                  <a:gd name="connsiteY7" fmla="*/ 1609344 h 3087014"/>
                  <a:gd name="connsiteX8" fmla="*/ 621792 w 738835"/>
                  <a:gd name="connsiteY8" fmla="*/ 1989734 h 3087014"/>
                  <a:gd name="connsiteX9" fmla="*/ 636422 w 738835"/>
                  <a:gd name="connsiteY9" fmla="*/ 2026310 h 3087014"/>
                  <a:gd name="connsiteX10" fmla="*/ 709574 w 738835"/>
                  <a:gd name="connsiteY10" fmla="*/ 2157984 h 3087014"/>
                  <a:gd name="connsiteX11" fmla="*/ 731520 w 738835"/>
                  <a:gd name="connsiteY11" fmla="*/ 2326233 h 3087014"/>
                  <a:gd name="connsiteX12" fmla="*/ 738835 w 738835"/>
                  <a:gd name="connsiteY12" fmla="*/ 2823667 h 3087014"/>
                  <a:gd name="connsiteX13" fmla="*/ 738835 w 738835"/>
                  <a:gd name="connsiteY13" fmla="*/ 3021177 h 3087014"/>
                  <a:gd name="connsiteX14" fmla="*/ 519379 w 738835"/>
                  <a:gd name="connsiteY14" fmla="*/ 3079699 h 3087014"/>
                  <a:gd name="connsiteX15" fmla="*/ 497433 w 738835"/>
                  <a:gd name="connsiteY15" fmla="*/ 3065069 h 3087014"/>
                  <a:gd name="connsiteX16" fmla="*/ 534009 w 738835"/>
                  <a:gd name="connsiteY16" fmla="*/ 3006547 h 3087014"/>
                  <a:gd name="connsiteX17" fmla="*/ 541324 w 738835"/>
                  <a:gd name="connsiteY17" fmla="*/ 2984601 h 3087014"/>
                  <a:gd name="connsiteX18" fmla="*/ 555955 w 738835"/>
                  <a:gd name="connsiteY18" fmla="*/ 2948025 h 3087014"/>
                  <a:gd name="connsiteX19" fmla="*/ 570585 w 738835"/>
                  <a:gd name="connsiteY19" fmla="*/ 2904134 h 3087014"/>
                  <a:gd name="connsiteX20" fmla="*/ 577900 w 738835"/>
                  <a:gd name="connsiteY20" fmla="*/ 2882189 h 3087014"/>
                  <a:gd name="connsiteX21" fmla="*/ 592531 w 738835"/>
                  <a:gd name="connsiteY21" fmla="*/ 2860243 h 3087014"/>
                  <a:gd name="connsiteX22" fmla="*/ 614476 w 738835"/>
                  <a:gd name="connsiteY22" fmla="*/ 2787091 h 3087014"/>
                  <a:gd name="connsiteX23" fmla="*/ 621792 w 738835"/>
                  <a:gd name="connsiteY23" fmla="*/ 2757830 h 3087014"/>
                  <a:gd name="connsiteX24" fmla="*/ 636422 w 738835"/>
                  <a:gd name="connsiteY24" fmla="*/ 2706624 h 3087014"/>
                  <a:gd name="connsiteX25" fmla="*/ 621792 w 738835"/>
                  <a:gd name="connsiteY25" fmla="*/ 2691993 h 3087014"/>
                  <a:gd name="connsiteX26" fmla="*/ 599846 w 738835"/>
                  <a:gd name="connsiteY26" fmla="*/ 2699309 h 3087014"/>
                  <a:gd name="connsiteX27" fmla="*/ 570585 w 738835"/>
                  <a:gd name="connsiteY27" fmla="*/ 2735885 h 3087014"/>
                  <a:gd name="connsiteX28" fmla="*/ 570585 w 738835"/>
                  <a:gd name="connsiteY28" fmla="*/ 2728569 h 3087014"/>
                  <a:gd name="connsiteX29" fmla="*/ 570585 w 738835"/>
                  <a:gd name="connsiteY29" fmla="*/ 2340864 h 3087014"/>
                  <a:gd name="connsiteX30" fmla="*/ 548640 w 738835"/>
                  <a:gd name="connsiteY30" fmla="*/ 2136038 h 3087014"/>
                  <a:gd name="connsiteX31" fmla="*/ 497433 w 738835"/>
                  <a:gd name="connsiteY31" fmla="*/ 2033625 h 3087014"/>
                  <a:gd name="connsiteX32" fmla="*/ 541324 w 738835"/>
                  <a:gd name="connsiteY32" fmla="*/ 1872691 h 3087014"/>
                  <a:gd name="connsiteX33" fmla="*/ 424281 w 738835"/>
                  <a:gd name="connsiteY33" fmla="*/ 1426464 h 3087014"/>
                  <a:gd name="connsiteX34" fmla="*/ 321868 w 738835"/>
                  <a:gd name="connsiteY34" fmla="*/ 1155801 h 3087014"/>
                  <a:gd name="connsiteX35" fmla="*/ 270662 w 738835"/>
                  <a:gd name="connsiteY35" fmla="*/ 958291 h 3087014"/>
                  <a:gd name="connsiteX36" fmla="*/ 160934 w 738835"/>
                  <a:gd name="connsiteY36" fmla="*/ 563270 h 3087014"/>
                  <a:gd name="connsiteX37" fmla="*/ 73152 w 738835"/>
                  <a:gd name="connsiteY37" fmla="*/ 212141 h 3087014"/>
                  <a:gd name="connsiteX38" fmla="*/ 0 w 738835"/>
                  <a:gd name="connsiteY38" fmla="*/ 51206 h 3087014"/>
                  <a:gd name="connsiteX0" fmla="*/ 0 w 738835"/>
                  <a:gd name="connsiteY0" fmla="*/ 51206 h 3087014"/>
                  <a:gd name="connsiteX1" fmla="*/ 234086 w 738835"/>
                  <a:gd name="connsiteY1" fmla="*/ 7315 h 3087014"/>
                  <a:gd name="connsiteX2" fmla="*/ 380390 w 738835"/>
                  <a:gd name="connsiteY2" fmla="*/ 0 h 3087014"/>
                  <a:gd name="connsiteX3" fmla="*/ 438912 w 738835"/>
                  <a:gd name="connsiteY3" fmla="*/ 248717 h 3087014"/>
                  <a:gd name="connsiteX4" fmla="*/ 460857 w 738835"/>
                  <a:gd name="connsiteY4" fmla="*/ 526694 h 3087014"/>
                  <a:gd name="connsiteX5" fmla="*/ 460857 w 738835"/>
                  <a:gd name="connsiteY5" fmla="*/ 797357 h 3087014"/>
                  <a:gd name="connsiteX6" fmla="*/ 475488 w 738835"/>
                  <a:gd name="connsiteY6" fmla="*/ 965606 h 3087014"/>
                  <a:gd name="connsiteX7" fmla="*/ 592531 w 738835"/>
                  <a:gd name="connsiteY7" fmla="*/ 1609344 h 3087014"/>
                  <a:gd name="connsiteX8" fmla="*/ 621792 w 738835"/>
                  <a:gd name="connsiteY8" fmla="*/ 1989734 h 3087014"/>
                  <a:gd name="connsiteX9" fmla="*/ 636422 w 738835"/>
                  <a:gd name="connsiteY9" fmla="*/ 2026310 h 3087014"/>
                  <a:gd name="connsiteX10" fmla="*/ 709574 w 738835"/>
                  <a:gd name="connsiteY10" fmla="*/ 2157984 h 3087014"/>
                  <a:gd name="connsiteX11" fmla="*/ 731520 w 738835"/>
                  <a:gd name="connsiteY11" fmla="*/ 2326233 h 3087014"/>
                  <a:gd name="connsiteX12" fmla="*/ 738835 w 738835"/>
                  <a:gd name="connsiteY12" fmla="*/ 2823667 h 3087014"/>
                  <a:gd name="connsiteX13" fmla="*/ 738835 w 738835"/>
                  <a:gd name="connsiteY13" fmla="*/ 3021177 h 3087014"/>
                  <a:gd name="connsiteX14" fmla="*/ 519379 w 738835"/>
                  <a:gd name="connsiteY14" fmla="*/ 3079699 h 3087014"/>
                  <a:gd name="connsiteX15" fmla="*/ 497433 w 738835"/>
                  <a:gd name="connsiteY15" fmla="*/ 3065069 h 3087014"/>
                  <a:gd name="connsiteX16" fmla="*/ 534009 w 738835"/>
                  <a:gd name="connsiteY16" fmla="*/ 3006547 h 3087014"/>
                  <a:gd name="connsiteX17" fmla="*/ 541324 w 738835"/>
                  <a:gd name="connsiteY17" fmla="*/ 2984601 h 3087014"/>
                  <a:gd name="connsiteX18" fmla="*/ 555955 w 738835"/>
                  <a:gd name="connsiteY18" fmla="*/ 2948025 h 3087014"/>
                  <a:gd name="connsiteX19" fmla="*/ 570585 w 738835"/>
                  <a:gd name="connsiteY19" fmla="*/ 2904134 h 3087014"/>
                  <a:gd name="connsiteX20" fmla="*/ 577900 w 738835"/>
                  <a:gd name="connsiteY20" fmla="*/ 2882189 h 3087014"/>
                  <a:gd name="connsiteX21" fmla="*/ 592531 w 738835"/>
                  <a:gd name="connsiteY21" fmla="*/ 2860243 h 3087014"/>
                  <a:gd name="connsiteX22" fmla="*/ 614476 w 738835"/>
                  <a:gd name="connsiteY22" fmla="*/ 2787091 h 3087014"/>
                  <a:gd name="connsiteX23" fmla="*/ 621792 w 738835"/>
                  <a:gd name="connsiteY23" fmla="*/ 2757830 h 3087014"/>
                  <a:gd name="connsiteX24" fmla="*/ 636422 w 738835"/>
                  <a:gd name="connsiteY24" fmla="*/ 2706624 h 3087014"/>
                  <a:gd name="connsiteX25" fmla="*/ 621792 w 738835"/>
                  <a:gd name="connsiteY25" fmla="*/ 2691993 h 3087014"/>
                  <a:gd name="connsiteX26" fmla="*/ 570585 w 738835"/>
                  <a:gd name="connsiteY26" fmla="*/ 2735885 h 3087014"/>
                  <a:gd name="connsiteX27" fmla="*/ 570585 w 738835"/>
                  <a:gd name="connsiteY27" fmla="*/ 2728569 h 3087014"/>
                  <a:gd name="connsiteX28" fmla="*/ 570585 w 738835"/>
                  <a:gd name="connsiteY28" fmla="*/ 2340864 h 3087014"/>
                  <a:gd name="connsiteX29" fmla="*/ 548640 w 738835"/>
                  <a:gd name="connsiteY29" fmla="*/ 2136038 h 3087014"/>
                  <a:gd name="connsiteX30" fmla="*/ 497433 w 738835"/>
                  <a:gd name="connsiteY30" fmla="*/ 2033625 h 3087014"/>
                  <a:gd name="connsiteX31" fmla="*/ 541324 w 738835"/>
                  <a:gd name="connsiteY31" fmla="*/ 1872691 h 3087014"/>
                  <a:gd name="connsiteX32" fmla="*/ 424281 w 738835"/>
                  <a:gd name="connsiteY32" fmla="*/ 1426464 h 3087014"/>
                  <a:gd name="connsiteX33" fmla="*/ 321868 w 738835"/>
                  <a:gd name="connsiteY33" fmla="*/ 1155801 h 3087014"/>
                  <a:gd name="connsiteX34" fmla="*/ 270662 w 738835"/>
                  <a:gd name="connsiteY34" fmla="*/ 958291 h 3087014"/>
                  <a:gd name="connsiteX35" fmla="*/ 160934 w 738835"/>
                  <a:gd name="connsiteY35" fmla="*/ 563270 h 3087014"/>
                  <a:gd name="connsiteX36" fmla="*/ 73152 w 738835"/>
                  <a:gd name="connsiteY36" fmla="*/ 212141 h 3087014"/>
                  <a:gd name="connsiteX37" fmla="*/ 0 w 738835"/>
                  <a:gd name="connsiteY37" fmla="*/ 51206 h 3087014"/>
                  <a:gd name="connsiteX0" fmla="*/ 0 w 738835"/>
                  <a:gd name="connsiteY0" fmla="*/ 51206 h 3087014"/>
                  <a:gd name="connsiteX1" fmla="*/ 234086 w 738835"/>
                  <a:gd name="connsiteY1" fmla="*/ 7315 h 3087014"/>
                  <a:gd name="connsiteX2" fmla="*/ 380390 w 738835"/>
                  <a:gd name="connsiteY2" fmla="*/ 0 h 3087014"/>
                  <a:gd name="connsiteX3" fmla="*/ 438912 w 738835"/>
                  <a:gd name="connsiteY3" fmla="*/ 248717 h 3087014"/>
                  <a:gd name="connsiteX4" fmla="*/ 460857 w 738835"/>
                  <a:gd name="connsiteY4" fmla="*/ 526694 h 3087014"/>
                  <a:gd name="connsiteX5" fmla="*/ 460857 w 738835"/>
                  <a:gd name="connsiteY5" fmla="*/ 797357 h 3087014"/>
                  <a:gd name="connsiteX6" fmla="*/ 475488 w 738835"/>
                  <a:gd name="connsiteY6" fmla="*/ 965606 h 3087014"/>
                  <a:gd name="connsiteX7" fmla="*/ 592531 w 738835"/>
                  <a:gd name="connsiteY7" fmla="*/ 1609344 h 3087014"/>
                  <a:gd name="connsiteX8" fmla="*/ 621792 w 738835"/>
                  <a:gd name="connsiteY8" fmla="*/ 1989734 h 3087014"/>
                  <a:gd name="connsiteX9" fmla="*/ 636422 w 738835"/>
                  <a:gd name="connsiteY9" fmla="*/ 2026310 h 3087014"/>
                  <a:gd name="connsiteX10" fmla="*/ 709574 w 738835"/>
                  <a:gd name="connsiteY10" fmla="*/ 2157984 h 3087014"/>
                  <a:gd name="connsiteX11" fmla="*/ 731520 w 738835"/>
                  <a:gd name="connsiteY11" fmla="*/ 2326233 h 3087014"/>
                  <a:gd name="connsiteX12" fmla="*/ 738835 w 738835"/>
                  <a:gd name="connsiteY12" fmla="*/ 2823667 h 3087014"/>
                  <a:gd name="connsiteX13" fmla="*/ 738835 w 738835"/>
                  <a:gd name="connsiteY13" fmla="*/ 3021177 h 3087014"/>
                  <a:gd name="connsiteX14" fmla="*/ 519379 w 738835"/>
                  <a:gd name="connsiteY14" fmla="*/ 3079699 h 3087014"/>
                  <a:gd name="connsiteX15" fmla="*/ 497433 w 738835"/>
                  <a:gd name="connsiteY15" fmla="*/ 3065069 h 3087014"/>
                  <a:gd name="connsiteX16" fmla="*/ 534009 w 738835"/>
                  <a:gd name="connsiteY16" fmla="*/ 3006547 h 3087014"/>
                  <a:gd name="connsiteX17" fmla="*/ 541324 w 738835"/>
                  <a:gd name="connsiteY17" fmla="*/ 2984601 h 3087014"/>
                  <a:gd name="connsiteX18" fmla="*/ 555955 w 738835"/>
                  <a:gd name="connsiteY18" fmla="*/ 2948025 h 3087014"/>
                  <a:gd name="connsiteX19" fmla="*/ 570585 w 738835"/>
                  <a:gd name="connsiteY19" fmla="*/ 2904134 h 3087014"/>
                  <a:gd name="connsiteX20" fmla="*/ 577900 w 738835"/>
                  <a:gd name="connsiteY20" fmla="*/ 2882189 h 3087014"/>
                  <a:gd name="connsiteX21" fmla="*/ 592531 w 738835"/>
                  <a:gd name="connsiteY21" fmla="*/ 2860243 h 3087014"/>
                  <a:gd name="connsiteX22" fmla="*/ 614476 w 738835"/>
                  <a:gd name="connsiteY22" fmla="*/ 2787091 h 3087014"/>
                  <a:gd name="connsiteX23" fmla="*/ 621792 w 738835"/>
                  <a:gd name="connsiteY23" fmla="*/ 2757830 h 3087014"/>
                  <a:gd name="connsiteX24" fmla="*/ 636422 w 738835"/>
                  <a:gd name="connsiteY24" fmla="*/ 2706624 h 3087014"/>
                  <a:gd name="connsiteX25" fmla="*/ 570585 w 738835"/>
                  <a:gd name="connsiteY25" fmla="*/ 2735885 h 3087014"/>
                  <a:gd name="connsiteX26" fmla="*/ 570585 w 738835"/>
                  <a:gd name="connsiteY26" fmla="*/ 2728569 h 3087014"/>
                  <a:gd name="connsiteX27" fmla="*/ 570585 w 738835"/>
                  <a:gd name="connsiteY27" fmla="*/ 2340864 h 3087014"/>
                  <a:gd name="connsiteX28" fmla="*/ 548640 w 738835"/>
                  <a:gd name="connsiteY28" fmla="*/ 2136038 h 3087014"/>
                  <a:gd name="connsiteX29" fmla="*/ 497433 w 738835"/>
                  <a:gd name="connsiteY29" fmla="*/ 2033625 h 3087014"/>
                  <a:gd name="connsiteX30" fmla="*/ 541324 w 738835"/>
                  <a:gd name="connsiteY30" fmla="*/ 1872691 h 3087014"/>
                  <a:gd name="connsiteX31" fmla="*/ 424281 w 738835"/>
                  <a:gd name="connsiteY31" fmla="*/ 1426464 h 3087014"/>
                  <a:gd name="connsiteX32" fmla="*/ 321868 w 738835"/>
                  <a:gd name="connsiteY32" fmla="*/ 1155801 h 3087014"/>
                  <a:gd name="connsiteX33" fmla="*/ 270662 w 738835"/>
                  <a:gd name="connsiteY33" fmla="*/ 958291 h 3087014"/>
                  <a:gd name="connsiteX34" fmla="*/ 160934 w 738835"/>
                  <a:gd name="connsiteY34" fmla="*/ 563270 h 3087014"/>
                  <a:gd name="connsiteX35" fmla="*/ 73152 w 738835"/>
                  <a:gd name="connsiteY35" fmla="*/ 212141 h 3087014"/>
                  <a:gd name="connsiteX36" fmla="*/ 0 w 738835"/>
                  <a:gd name="connsiteY36" fmla="*/ 51206 h 3087014"/>
                  <a:gd name="connsiteX0" fmla="*/ 0 w 738835"/>
                  <a:gd name="connsiteY0" fmla="*/ 51206 h 3087014"/>
                  <a:gd name="connsiteX1" fmla="*/ 234086 w 738835"/>
                  <a:gd name="connsiteY1" fmla="*/ 7315 h 3087014"/>
                  <a:gd name="connsiteX2" fmla="*/ 380390 w 738835"/>
                  <a:gd name="connsiteY2" fmla="*/ 0 h 3087014"/>
                  <a:gd name="connsiteX3" fmla="*/ 438912 w 738835"/>
                  <a:gd name="connsiteY3" fmla="*/ 248717 h 3087014"/>
                  <a:gd name="connsiteX4" fmla="*/ 460857 w 738835"/>
                  <a:gd name="connsiteY4" fmla="*/ 526694 h 3087014"/>
                  <a:gd name="connsiteX5" fmla="*/ 460857 w 738835"/>
                  <a:gd name="connsiteY5" fmla="*/ 797357 h 3087014"/>
                  <a:gd name="connsiteX6" fmla="*/ 475488 w 738835"/>
                  <a:gd name="connsiteY6" fmla="*/ 965606 h 3087014"/>
                  <a:gd name="connsiteX7" fmla="*/ 592531 w 738835"/>
                  <a:gd name="connsiteY7" fmla="*/ 1609344 h 3087014"/>
                  <a:gd name="connsiteX8" fmla="*/ 621792 w 738835"/>
                  <a:gd name="connsiteY8" fmla="*/ 1989734 h 3087014"/>
                  <a:gd name="connsiteX9" fmla="*/ 636422 w 738835"/>
                  <a:gd name="connsiteY9" fmla="*/ 2026310 h 3087014"/>
                  <a:gd name="connsiteX10" fmla="*/ 709574 w 738835"/>
                  <a:gd name="connsiteY10" fmla="*/ 2157984 h 3087014"/>
                  <a:gd name="connsiteX11" fmla="*/ 731520 w 738835"/>
                  <a:gd name="connsiteY11" fmla="*/ 2326233 h 3087014"/>
                  <a:gd name="connsiteX12" fmla="*/ 738835 w 738835"/>
                  <a:gd name="connsiteY12" fmla="*/ 2823667 h 3087014"/>
                  <a:gd name="connsiteX13" fmla="*/ 738835 w 738835"/>
                  <a:gd name="connsiteY13" fmla="*/ 3021177 h 3087014"/>
                  <a:gd name="connsiteX14" fmla="*/ 519379 w 738835"/>
                  <a:gd name="connsiteY14" fmla="*/ 3079699 h 3087014"/>
                  <a:gd name="connsiteX15" fmla="*/ 497433 w 738835"/>
                  <a:gd name="connsiteY15" fmla="*/ 3065069 h 3087014"/>
                  <a:gd name="connsiteX16" fmla="*/ 534009 w 738835"/>
                  <a:gd name="connsiteY16" fmla="*/ 3006547 h 3087014"/>
                  <a:gd name="connsiteX17" fmla="*/ 541324 w 738835"/>
                  <a:gd name="connsiteY17" fmla="*/ 2984601 h 3087014"/>
                  <a:gd name="connsiteX18" fmla="*/ 555955 w 738835"/>
                  <a:gd name="connsiteY18" fmla="*/ 2948025 h 3087014"/>
                  <a:gd name="connsiteX19" fmla="*/ 570585 w 738835"/>
                  <a:gd name="connsiteY19" fmla="*/ 2904134 h 3087014"/>
                  <a:gd name="connsiteX20" fmla="*/ 577900 w 738835"/>
                  <a:gd name="connsiteY20" fmla="*/ 2882189 h 3087014"/>
                  <a:gd name="connsiteX21" fmla="*/ 592531 w 738835"/>
                  <a:gd name="connsiteY21" fmla="*/ 2860243 h 3087014"/>
                  <a:gd name="connsiteX22" fmla="*/ 614476 w 738835"/>
                  <a:gd name="connsiteY22" fmla="*/ 2787091 h 3087014"/>
                  <a:gd name="connsiteX23" fmla="*/ 621792 w 738835"/>
                  <a:gd name="connsiteY23" fmla="*/ 2757830 h 3087014"/>
                  <a:gd name="connsiteX24" fmla="*/ 570585 w 738835"/>
                  <a:gd name="connsiteY24" fmla="*/ 2735885 h 3087014"/>
                  <a:gd name="connsiteX25" fmla="*/ 570585 w 738835"/>
                  <a:gd name="connsiteY25" fmla="*/ 2728569 h 3087014"/>
                  <a:gd name="connsiteX26" fmla="*/ 570585 w 738835"/>
                  <a:gd name="connsiteY26" fmla="*/ 2340864 h 3087014"/>
                  <a:gd name="connsiteX27" fmla="*/ 548640 w 738835"/>
                  <a:gd name="connsiteY27" fmla="*/ 2136038 h 3087014"/>
                  <a:gd name="connsiteX28" fmla="*/ 497433 w 738835"/>
                  <a:gd name="connsiteY28" fmla="*/ 2033625 h 3087014"/>
                  <a:gd name="connsiteX29" fmla="*/ 541324 w 738835"/>
                  <a:gd name="connsiteY29" fmla="*/ 1872691 h 3087014"/>
                  <a:gd name="connsiteX30" fmla="*/ 424281 w 738835"/>
                  <a:gd name="connsiteY30" fmla="*/ 1426464 h 3087014"/>
                  <a:gd name="connsiteX31" fmla="*/ 321868 w 738835"/>
                  <a:gd name="connsiteY31" fmla="*/ 1155801 h 3087014"/>
                  <a:gd name="connsiteX32" fmla="*/ 270662 w 738835"/>
                  <a:gd name="connsiteY32" fmla="*/ 958291 h 3087014"/>
                  <a:gd name="connsiteX33" fmla="*/ 160934 w 738835"/>
                  <a:gd name="connsiteY33" fmla="*/ 563270 h 3087014"/>
                  <a:gd name="connsiteX34" fmla="*/ 73152 w 738835"/>
                  <a:gd name="connsiteY34" fmla="*/ 212141 h 3087014"/>
                  <a:gd name="connsiteX35" fmla="*/ 0 w 738835"/>
                  <a:gd name="connsiteY35" fmla="*/ 51206 h 3087014"/>
                  <a:gd name="connsiteX0" fmla="*/ 0 w 738835"/>
                  <a:gd name="connsiteY0" fmla="*/ 51206 h 3087014"/>
                  <a:gd name="connsiteX1" fmla="*/ 234086 w 738835"/>
                  <a:gd name="connsiteY1" fmla="*/ 7315 h 3087014"/>
                  <a:gd name="connsiteX2" fmla="*/ 380390 w 738835"/>
                  <a:gd name="connsiteY2" fmla="*/ 0 h 3087014"/>
                  <a:gd name="connsiteX3" fmla="*/ 438912 w 738835"/>
                  <a:gd name="connsiteY3" fmla="*/ 248717 h 3087014"/>
                  <a:gd name="connsiteX4" fmla="*/ 460857 w 738835"/>
                  <a:gd name="connsiteY4" fmla="*/ 526694 h 3087014"/>
                  <a:gd name="connsiteX5" fmla="*/ 460857 w 738835"/>
                  <a:gd name="connsiteY5" fmla="*/ 797357 h 3087014"/>
                  <a:gd name="connsiteX6" fmla="*/ 475488 w 738835"/>
                  <a:gd name="connsiteY6" fmla="*/ 965606 h 3087014"/>
                  <a:gd name="connsiteX7" fmla="*/ 592531 w 738835"/>
                  <a:gd name="connsiteY7" fmla="*/ 1609344 h 3087014"/>
                  <a:gd name="connsiteX8" fmla="*/ 621792 w 738835"/>
                  <a:gd name="connsiteY8" fmla="*/ 1989734 h 3087014"/>
                  <a:gd name="connsiteX9" fmla="*/ 636422 w 738835"/>
                  <a:gd name="connsiteY9" fmla="*/ 2026310 h 3087014"/>
                  <a:gd name="connsiteX10" fmla="*/ 709574 w 738835"/>
                  <a:gd name="connsiteY10" fmla="*/ 2157984 h 3087014"/>
                  <a:gd name="connsiteX11" fmla="*/ 731520 w 738835"/>
                  <a:gd name="connsiteY11" fmla="*/ 2326233 h 3087014"/>
                  <a:gd name="connsiteX12" fmla="*/ 738835 w 738835"/>
                  <a:gd name="connsiteY12" fmla="*/ 2823667 h 3087014"/>
                  <a:gd name="connsiteX13" fmla="*/ 738835 w 738835"/>
                  <a:gd name="connsiteY13" fmla="*/ 3021177 h 3087014"/>
                  <a:gd name="connsiteX14" fmla="*/ 519379 w 738835"/>
                  <a:gd name="connsiteY14" fmla="*/ 3079699 h 3087014"/>
                  <a:gd name="connsiteX15" fmla="*/ 497433 w 738835"/>
                  <a:gd name="connsiteY15" fmla="*/ 3065069 h 3087014"/>
                  <a:gd name="connsiteX16" fmla="*/ 534009 w 738835"/>
                  <a:gd name="connsiteY16" fmla="*/ 3006547 h 3087014"/>
                  <a:gd name="connsiteX17" fmla="*/ 541324 w 738835"/>
                  <a:gd name="connsiteY17" fmla="*/ 2984601 h 3087014"/>
                  <a:gd name="connsiteX18" fmla="*/ 555955 w 738835"/>
                  <a:gd name="connsiteY18" fmla="*/ 2948025 h 3087014"/>
                  <a:gd name="connsiteX19" fmla="*/ 570585 w 738835"/>
                  <a:gd name="connsiteY19" fmla="*/ 2904134 h 3087014"/>
                  <a:gd name="connsiteX20" fmla="*/ 577900 w 738835"/>
                  <a:gd name="connsiteY20" fmla="*/ 2882189 h 3087014"/>
                  <a:gd name="connsiteX21" fmla="*/ 592531 w 738835"/>
                  <a:gd name="connsiteY21" fmla="*/ 2860243 h 3087014"/>
                  <a:gd name="connsiteX22" fmla="*/ 614476 w 738835"/>
                  <a:gd name="connsiteY22" fmla="*/ 2787091 h 3087014"/>
                  <a:gd name="connsiteX23" fmla="*/ 570585 w 738835"/>
                  <a:gd name="connsiteY23" fmla="*/ 2735885 h 3087014"/>
                  <a:gd name="connsiteX24" fmla="*/ 570585 w 738835"/>
                  <a:gd name="connsiteY24" fmla="*/ 2728569 h 3087014"/>
                  <a:gd name="connsiteX25" fmla="*/ 570585 w 738835"/>
                  <a:gd name="connsiteY25" fmla="*/ 2340864 h 3087014"/>
                  <a:gd name="connsiteX26" fmla="*/ 548640 w 738835"/>
                  <a:gd name="connsiteY26" fmla="*/ 2136038 h 3087014"/>
                  <a:gd name="connsiteX27" fmla="*/ 497433 w 738835"/>
                  <a:gd name="connsiteY27" fmla="*/ 2033625 h 3087014"/>
                  <a:gd name="connsiteX28" fmla="*/ 541324 w 738835"/>
                  <a:gd name="connsiteY28" fmla="*/ 1872691 h 3087014"/>
                  <a:gd name="connsiteX29" fmla="*/ 424281 w 738835"/>
                  <a:gd name="connsiteY29" fmla="*/ 1426464 h 3087014"/>
                  <a:gd name="connsiteX30" fmla="*/ 321868 w 738835"/>
                  <a:gd name="connsiteY30" fmla="*/ 1155801 h 3087014"/>
                  <a:gd name="connsiteX31" fmla="*/ 270662 w 738835"/>
                  <a:gd name="connsiteY31" fmla="*/ 958291 h 3087014"/>
                  <a:gd name="connsiteX32" fmla="*/ 160934 w 738835"/>
                  <a:gd name="connsiteY32" fmla="*/ 563270 h 3087014"/>
                  <a:gd name="connsiteX33" fmla="*/ 73152 w 738835"/>
                  <a:gd name="connsiteY33" fmla="*/ 212141 h 3087014"/>
                  <a:gd name="connsiteX34" fmla="*/ 0 w 738835"/>
                  <a:gd name="connsiteY34" fmla="*/ 51206 h 3087014"/>
                  <a:gd name="connsiteX0" fmla="*/ 0 w 738835"/>
                  <a:gd name="connsiteY0" fmla="*/ 51206 h 3087014"/>
                  <a:gd name="connsiteX1" fmla="*/ 234086 w 738835"/>
                  <a:gd name="connsiteY1" fmla="*/ 7315 h 3087014"/>
                  <a:gd name="connsiteX2" fmla="*/ 380390 w 738835"/>
                  <a:gd name="connsiteY2" fmla="*/ 0 h 3087014"/>
                  <a:gd name="connsiteX3" fmla="*/ 438912 w 738835"/>
                  <a:gd name="connsiteY3" fmla="*/ 248717 h 3087014"/>
                  <a:gd name="connsiteX4" fmla="*/ 460857 w 738835"/>
                  <a:gd name="connsiteY4" fmla="*/ 526694 h 3087014"/>
                  <a:gd name="connsiteX5" fmla="*/ 460857 w 738835"/>
                  <a:gd name="connsiteY5" fmla="*/ 797357 h 3087014"/>
                  <a:gd name="connsiteX6" fmla="*/ 475488 w 738835"/>
                  <a:gd name="connsiteY6" fmla="*/ 965606 h 3087014"/>
                  <a:gd name="connsiteX7" fmla="*/ 592531 w 738835"/>
                  <a:gd name="connsiteY7" fmla="*/ 1609344 h 3087014"/>
                  <a:gd name="connsiteX8" fmla="*/ 621792 w 738835"/>
                  <a:gd name="connsiteY8" fmla="*/ 1989734 h 3087014"/>
                  <a:gd name="connsiteX9" fmla="*/ 636422 w 738835"/>
                  <a:gd name="connsiteY9" fmla="*/ 2026310 h 3087014"/>
                  <a:gd name="connsiteX10" fmla="*/ 709574 w 738835"/>
                  <a:gd name="connsiteY10" fmla="*/ 2157984 h 3087014"/>
                  <a:gd name="connsiteX11" fmla="*/ 731520 w 738835"/>
                  <a:gd name="connsiteY11" fmla="*/ 2326233 h 3087014"/>
                  <a:gd name="connsiteX12" fmla="*/ 738835 w 738835"/>
                  <a:gd name="connsiteY12" fmla="*/ 2823667 h 3087014"/>
                  <a:gd name="connsiteX13" fmla="*/ 738835 w 738835"/>
                  <a:gd name="connsiteY13" fmla="*/ 3021177 h 3087014"/>
                  <a:gd name="connsiteX14" fmla="*/ 519379 w 738835"/>
                  <a:gd name="connsiteY14" fmla="*/ 3079699 h 3087014"/>
                  <a:gd name="connsiteX15" fmla="*/ 497433 w 738835"/>
                  <a:gd name="connsiteY15" fmla="*/ 3065069 h 3087014"/>
                  <a:gd name="connsiteX16" fmla="*/ 534009 w 738835"/>
                  <a:gd name="connsiteY16" fmla="*/ 3006547 h 3087014"/>
                  <a:gd name="connsiteX17" fmla="*/ 541324 w 738835"/>
                  <a:gd name="connsiteY17" fmla="*/ 2984601 h 3087014"/>
                  <a:gd name="connsiteX18" fmla="*/ 555955 w 738835"/>
                  <a:gd name="connsiteY18" fmla="*/ 2948025 h 3087014"/>
                  <a:gd name="connsiteX19" fmla="*/ 570585 w 738835"/>
                  <a:gd name="connsiteY19" fmla="*/ 2904134 h 3087014"/>
                  <a:gd name="connsiteX20" fmla="*/ 577900 w 738835"/>
                  <a:gd name="connsiteY20" fmla="*/ 2882189 h 3087014"/>
                  <a:gd name="connsiteX21" fmla="*/ 592531 w 738835"/>
                  <a:gd name="connsiteY21" fmla="*/ 2860243 h 3087014"/>
                  <a:gd name="connsiteX22" fmla="*/ 570585 w 738835"/>
                  <a:gd name="connsiteY22" fmla="*/ 2735885 h 3087014"/>
                  <a:gd name="connsiteX23" fmla="*/ 570585 w 738835"/>
                  <a:gd name="connsiteY23" fmla="*/ 2728569 h 3087014"/>
                  <a:gd name="connsiteX24" fmla="*/ 570585 w 738835"/>
                  <a:gd name="connsiteY24" fmla="*/ 2340864 h 3087014"/>
                  <a:gd name="connsiteX25" fmla="*/ 548640 w 738835"/>
                  <a:gd name="connsiteY25" fmla="*/ 2136038 h 3087014"/>
                  <a:gd name="connsiteX26" fmla="*/ 497433 w 738835"/>
                  <a:gd name="connsiteY26" fmla="*/ 2033625 h 3087014"/>
                  <a:gd name="connsiteX27" fmla="*/ 541324 w 738835"/>
                  <a:gd name="connsiteY27" fmla="*/ 1872691 h 3087014"/>
                  <a:gd name="connsiteX28" fmla="*/ 424281 w 738835"/>
                  <a:gd name="connsiteY28" fmla="*/ 1426464 h 3087014"/>
                  <a:gd name="connsiteX29" fmla="*/ 321868 w 738835"/>
                  <a:gd name="connsiteY29" fmla="*/ 1155801 h 3087014"/>
                  <a:gd name="connsiteX30" fmla="*/ 270662 w 738835"/>
                  <a:gd name="connsiteY30" fmla="*/ 958291 h 3087014"/>
                  <a:gd name="connsiteX31" fmla="*/ 160934 w 738835"/>
                  <a:gd name="connsiteY31" fmla="*/ 563270 h 3087014"/>
                  <a:gd name="connsiteX32" fmla="*/ 73152 w 738835"/>
                  <a:gd name="connsiteY32" fmla="*/ 212141 h 3087014"/>
                  <a:gd name="connsiteX33" fmla="*/ 0 w 738835"/>
                  <a:gd name="connsiteY33" fmla="*/ 51206 h 3087014"/>
                  <a:gd name="connsiteX0" fmla="*/ 0 w 738835"/>
                  <a:gd name="connsiteY0" fmla="*/ 51206 h 3087014"/>
                  <a:gd name="connsiteX1" fmla="*/ 234086 w 738835"/>
                  <a:gd name="connsiteY1" fmla="*/ 7315 h 3087014"/>
                  <a:gd name="connsiteX2" fmla="*/ 380390 w 738835"/>
                  <a:gd name="connsiteY2" fmla="*/ 0 h 3087014"/>
                  <a:gd name="connsiteX3" fmla="*/ 438912 w 738835"/>
                  <a:gd name="connsiteY3" fmla="*/ 248717 h 3087014"/>
                  <a:gd name="connsiteX4" fmla="*/ 460857 w 738835"/>
                  <a:gd name="connsiteY4" fmla="*/ 526694 h 3087014"/>
                  <a:gd name="connsiteX5" fmla="*/ 460857 w 738835"/>
                  <a:gd name="connsiteY5" fmla="*/ 797357 h 3087014"/>
                  <a:gd name="connsiteX6" fmla="*/ 475488 w 738835"/>
                  <a:gd name="connsiteY6" fmla="*/ 965606 h 3087014"/>
                  <a:gd name="connsiteX7" fmla="*/ 592531 w 738835"/>
                  <a:gd name="connsiteY7" fmla="*/ 1609344 h 3087014"/>
                  <a:gd name="connsiteX8" fmla="*/ 621792 w 738835"/>
                  <a:gd name="connsiteY8" fmla="*/ 1989734 h 3087014"/>
                  <a:gd name="connsiteX9" fmla="*/ 636422 w 738835"/>
                  <a:gd name="connsiteY9" fmla="*/ 2026310 h 3087014"/>
                  <a:gd name="connsiteX10" fmla="*/ 709574 w 738835"/>
                  <a:gd name="connsiteY10" fmla="*/ 2157984 h 3087014"/>
                  <a:gd name="connsiteX11" fmla="*/ 731520 w 738835"/>
                  <a:gd name="connsiteY11" fmla="*/ 2326233 h 3087014"/>
                  <a:gd name="connsiteX12" fmla="*/ 738835 w 738835"/>
                  <a:gd name="connsiteY12" fmla="*/ 2823667 h 3087014"/>
                  <a:gd name="connsiteX13" fmla="*/ 738835 w 738835"/>
                  <a:gd name="connsiteY13" fmla="*/ 3021177 h 3087014"/>
                  <a:gd name="connsiteX14" fmla="*/ 519379 w 738835"/>
                  <a:gd name="connsiteY14" fmla="*/ 3079699 h 3087014"/>
                  <a:gd name="connsiteX15" fmla="*/ 497433 w 738835"/>
                  <a:gd name="connsiteY15" fmla="*/ 3065069 h 3087014"/>
                  <a:gd name="connsiteX16" fmla="*/ 534009 w 738835"/>
                  <a:gd name="connsiteY16" fmla="*/ 3006547 h 3087014"/>
                  <a:gd name="connsiteX17" fmla="*/ 541324 w 738835"/>
                  <a:gd name="connsiteY17" fmla="*/ 2984601 h 3087014"/>
                  <a:gd name="connsiteX18" fmla="*/ 555955 w 738835"/>
                  <a:gd name="connsiteY18" fmla="*/ 2948025 h 3087014"/>
                  <a:gd name="connsiteX19" fmla="*/ 570585 w 738835"/>
                  <a:gd name="connsiteY19" fmla="*/ 2904134 h 3087014"/>
                  <a:gd name="connsiteX20" fmla="*/ 577900 w 738835"/>
                  <a:gd name="connsiteY20" fmla="*/ 2882189 h 3087014"/>
                  <a:gd name="connsiteX21" fmla="*/ 570585 w 738835"/>
                  <a:gd name="connsiteY21" fmla="*/ 2735885 h 3087014"/>
                  <a:gd name="connsiteX22" fmla="*/ 570585 w 738835"/>
                  <a:gd name="connsiteY22" fmla="*/ 2728569 h 3087014"/>
                  <a:gd name="connsiteX23" fmla="*/ 570585 w 738835"/>
                  <a:gd name="connsiteY23" fmla="*/ 2340864 h 3087014"/>
                  <a:gd name="connsiteX24" fmla="*/ 548640 w 738835"/>
                  <a:gd name="connsiteY24" fmla="*/ 2136038 h 3087014"/>
                  <a:gd name="connsiteX25" fmla="*/ 497433 w 738835"/>
                  <a:gd name="connsiteY25" fmla="*/ 2033625 h 3087014"/>
                  <a:gd name="connsiteX26" fmla="*/ 541324 w 738835"/>
                  <a:gd name="connsiteY26" fmla="*/ 1872691 h 3087014"/>
                  <a:gd name="connsiteX27" fmla="*/ 424281 w 738835"/>
                  <a:gd name="connsiteY27" fmla="*/ 1426464 h 3087014"/>
                  <a:gd name="connsiteX28" fmla="*/ 321868 w 738835"/>
                  <a:gd name="connsiteY28" fmla="*/ 1155801 h 3087014"/>
                  <a:gd name="connsiteX29" fmla="*/ 270662 w 738835"/>
                  <a:gd name="connsiteY29" fmla="*/ 958291 h 3087014"/>
                  <a:gd name="connsiteX30" fmla="*/ 160934 w 738835"/>
                  <a:gd name="connsiteY30" fmla="*/ 563270 h 3087014"/>
                  <a:gd name="connsiteX31" fmla="*/ 73152 w 738835"/>
                  <a:gd name="connsiteY31" fmla="*/ 212141 h 3087014"/>
                  <a:gd name="connsiteX32" fmla="*/ 0 w 738835"/>
                  <a:gd name="connsiteY32" fmla="*/ 51206 h 3087014"/>
                  <a:gd name="connsiteX0" fmla="*/ 0 w 738835"/>
                  <a:gd name="connsiteY0" fmla="*/ 51206 h 3087014"/>
                  <a:gd name="connsiteX1" fmla="*/ 234086 w 738835"/>
                  <a:gd name="connsiteY1" fmla="*/ 7315 h 3087014"/>
                  <a:gd name="connsiteX2" fmla="*/ 380390 w 738835"/>
                  <a:gd name="connsiteY2" fmla="*/ 0 h 3087014"/>
                  <a:gd name="connsiteX3" fmla="*/ 438912 w 738835"/>
                  <a:gd name="connsiteY3" fmla="*/ 248717 h 3087014"/>
                  <a:gd name="connsiteX4" fmla="*/ 460857 w 738835"/>
                  <a:gd name="connsiteY4" fmla="*/ 526694 h 3087014"/>
                  <a:gd name="connsiteX5" fmla="*/ 460857 w 738835"/>
                  <a:gd name="connsiteY5" fmla="*/ 797357 h 3087014"/>
                  <a:gd name="connsiteX6" fmla="*/ 475488 w 738835"/>
                  <a:gd name="connsiteY6" fmla="*/ 965606 h 3087014"/>
                  <a:gd name="connsiteX7" fmla="*/ 592531 w 738835"/>
                  <a:gd name="connsiteY7" fmla="*/ 1609344 h 3087014"/>
                  <a:gd name="connsiteX8" fmla="*/ 621792 w 738835"/>
                  <a:gd name="connsiteY8" fmla="*/ 1989734 h 3087014"/>
                  <a:gd name="connsiteX9" fmla="*/ 636422 w 738835"/>
                  <a:gd name="connsiteY9" fmla="*/ 2026310 h 3087014"/>
                  <a:gd name="connsiteX10" fmla="*/ 709574 w 738835"/>
                  <a:gd name="connsiteY10" fmla="*/ 2157984 h 3087014"/>
                  <a:gd name="connsiteX11" fmla="*/ 731520 w 738835"/>
                  <a:gd name="connsiteY11" fmla="*/ 2326233 h 3087014"/>
                  <a:gd name="connsiteX12" fmla="*/ 738835 w 738835"/>
                  <a:gd name="connsiteY12" fmla="*/ 2823667 h 3087014"/>
                  <a:gd name="connsiteX13" fmla="*/ 738835 w 738835"/>
                  <a:gd name="connsiteY13" fmla="*/ 3021177 h 3087014"/>
                  <a:gd name="connsiteX14" fmla="*/ 519379 w 738835"/>
                  <a:gd name="connsiteY14" fmla="*/ 3079699 h 3087014"/>
                  <a:gd name="connsiteX15" fmla="*/ 497433 w 738835"/>
                  <a:gd name="connsiteY15" fmla="*/ 3065069 h 3087014"/>
                  <a:gd name="connsiteX16" fmla="*/ 534009 w 738835"/>
                  <a:gd name="connsiteY16" fmla="*/ 3006547 h 3087014"/>
                  <a:gd name="connsiteX17" fmla="*/ 541324 w 738835"/>
                  <a:gd name="connsiteY17" fmla="*/ 2984601 h 3087014"/>
                  <a:gd name="connsiteX18" fmla="*/ 555955 w 738835"/>
                  <a:gd name="connsiteY18" fmla="*/ 2948025 h 3087014"/>
                  <a:gd name="connsiteX19" fmla="*/ 570585 w 738835"/>
                  <a:gd name="connsiteY19" fmla="*/ 2904134 h 3087014"/>
                  <a:gd name="connsiteX20" fmla="*/ 570585 w 738835"/>
                  <a:gd name="connsiteY20" fmla="*/ 2735885 h 3087014"/>
                  <a:gd name="connsiteX21" fmla="*/ 570585 w 738835"/>
                  <a:gd name="connsiteY21" fmla="*/ 2728569 h 3087014"/>
                  <a:gd name="connsiteX22" fmla="*/ 570585 w 738835"/>
                  <a:gd name="connsiteY22" fmla="*/ 2340864 h 3087014"/>
                  <a:gd name="connsiteX23" fmla="*/ 548640 w 738835"/>
                  <a:gd name="connsiteY23" fmla="*/ 2136038 h 3087014"/>
                  <a:gd name="connsiteX24" fmla="*/ 497433 w 738835"/>
                  <a:gd name="connsiteY24" fmla="*/ 2033625 h 3087014"/>
                  <a:gd name="connsiteX25" fmla="*/ 541324 w 738835"/>
                  <a:gd name="connsiteY25" fmla="*/ 1872691 h 3087014"/>
                  <a:gd name="connsiteX26" fmla="*/ 424281 w 738835"/>
                  <a:gd name="connsiteY26" fmla="*/ 1426464 h 3087014"/>
                  <a:gd name="connsiteX27" fmla="*/ 321868 w 738835"/>
                  <a:gd name="connsiteY27" fmla="*/ 1155801 h 3087014"/>
                  <a:gd name="connsiteX28" fmla="*/ 270662 w 738835"/>
                  <a:gd name="connsiteY28" fmla="*/ 958291 h 3087014"/>
                  <a:gd name="connsiteX29" fmla="*/ 160934 w 738835"/>
                  <a:gd name="connsiteY29" fmla="*/ 563270 h 3087014"/>
                  <a:gd name="connsiteX30" fmla="*/ 73152 w 738835"/>
                  <a:gd name="connsiteY30" fmla="*/ 212141 h 3087014"/>
                  <a:gd name="connsiteX31" fmla="*/ 0 w 738835"/>
                  <a:gd name="connsiteY31" fmla="*/ 51206 h 3087014"/>
                  <a:gd name="connsiteX0" fmla="*/ 0 w 738835"/>
                  <a:gd name="connsiteY0" fmla="*/ 51206 h 3079699"/>
                  <a:gd name="connsiteX1" fmla="*/ 234086 w 738835"/>
                  <a:gd name="connsiteY1" fmla="*/ 7315 h 3079699"/>
                  <a:gd name="connsiteX2" fmla="*/ 380390 w 738835"/>
                  <a:gd name="connsiteY2" fmla="*/ 0 h 3079699"/>
                  <a:gd name="connsiteX3" fmla="*/ 438912 w 738835"/>
                  <a:gd name="connsiteY3" fmla="*/ 248717 h 3079699"/>
                  <a:gd name="connsiteX4" fmla="*/ 460857 w 738835"/>
                  <a:gd name="connsiteY4" fmla="*/ 526694 h 3079699"/>
                  <a:gd name="connsiteX5" fmla="*/ 460857 w 738835"/>
                  <a:gd name="connsiteY5" fmla="*/ 797357 h 3079699"/>
                  <a:gd name="connsiteX6" fmla="*/ 475488 w 738835"/>
                  <a:gd name="connsiteY6" fmla="*/ 965606 h 3079699"/>
                  <a:gd name="connsiteX7" fmla="*/ 592531 w 738835"/>
                  <a:gd name="connsiteY7" fmla="*/ 1609344 h 3079699"/>
                  <a:gd name="connsiteX8" fmla="*/ 621792 w 738835"/>
                  <a:gd name="connsiteY8" fmla="*/ 1989734 h 3079699"/>
                  <a:gd name="connsiteX9" fmla="*/ 636422 w 738835"/>
                  <a:gd name="connsiteY9" fmla="*/ 2026310 h 3079699"/>
                  <a:gd name="connsiteX10" fmla="*/ 709574 w 738835"/>
                  <a:gd name="connsiteY10" fmla="*/ 2157984 h 3079699"/>
                  <a:gd name="connsiteX11" fmla="*/ 731520 w 738835"/>
                  <a:gd name="connsiteY11" fmla="*/ 2326233 h 3079699"/>
                  <a:gd name="connsiteX12" fmla="*/ 738835 w 738835"/>
                  <a:gd name="connsiteY12" fmla="*/ 2823667 h 3079699"/>
                  <a:gd name="connsiteX13" fmla="*/ 738835 w 738835"/>
                  <a:gd name="connsiteY13" fmla="*/ 3021177 h 3079699"/>
                  <a:gd name="connsiteX14" fmla="*/ 519379 w 738835"/>
                  <a:gd name="connsiteY14" fmla="*/ 3079699 h 3079699"/>
                  <a:gd name="connsiteX15" fmla="*/ 534009 w 738835"/>
                  <a:gd name="connsiteY15" fmla="*/ 3006547 h 3079699"/>
                  <a:gd name="connsiteX16" fmla="*/ 541324 w 738835"/>
                  <a:gd name="connsiteY16" fmla="*/ 2984601 h 3079699"/>
                  <a:gd name="connsiteX17" fmla="*/ 555955 w 738835"/>
                  <a:gd name="connsiteY17" fmla="*/ 2948025 h 3079699"/>
                  <a:gd name="connsiteX18" fmla="*/ 570585 w 738835"/>
                  <a:gd name="connsiteY18" fmla="*/ 2904134 h 3079699"/>
                  <a:gd name="connsiteX19" fmla="*/ 570585 w 738835"/>
                  <a:gd name="connsiteY19" fmla="*/ 2735885 h 3079699"/>
                  <a:gd name="connsiteX20" fmla="*/ 570585 w 738835"/>
                  <a:gd name="connsiteY20" fmla="*/ 2728569 h 3079699"/>
                  <a:gd name="connsiteX21" fmla="*/ 570585 w 738835"/>
                  <a:gd name="connsiteY21" fmla="*/ 2340864 h 3079699"/>
                  <a:gd name="connsiteX22" fmla="*/ 548640 w 738835"/>
                  <a:gd name="connsiteY22" fmla="*/ 2136038 h 3079699"/>
                  <a:gd name="connsiteX23" fmla="*/ 497433 w 738835"/>
                  <a:gd name="connsiteY23" fmla="*/ 2033625 h 3079699"/>
                  <a:gd name="connsiteX24" fmla="*/ 541324 w 738835"/>
                  <a:gd name="connsiteY24" fmla="*/ 1872691 h 3079699"/>
                  <a:gd name="connsiteX25" fmla="*/ 424281 w 738835"/>
                  <a:gd name="connsiteY25" fmla="*/ 1426464 h 3079699"/>
                  <a:gd name="connsiteX26" fmla="*/ 321868 w 738835"/>
                  <a:gd name="connsiteY26" fmla="*/ 1155801 h 3079699"/>
                  <a:gd name="connsiteX27" fmla="*/ 270662 w 738835"/>
                  <a:gd name="connsiteY27" fmla="*/ 958291 h 3079699"/>
                  <a:gd name="connsiteX28" fmla="*/ 160934 w 738835"/>
                  <a:gd name="connsiteY28" fmla="*/ 563270 h 3079699"/>
                  <a:gd name="connsiteX29" fmla="*/ 73152 w 738835"/>
                  <a:gd name="connsiteY29" fmla="*/ 212141 h 3079699"/>
                  <a:gd name="connsiteX30" fmla="*/ 0 w 738835"/>
                  <a:gd name="connsiteY30" fmla="*/ 51206 h 3079699"/>
                  <a:gd name="connsiteX0" fmla="*/ 0 w 738835"/>
                  <a:gd name="connsiteY0" fmla="*/ 51206 h 3079699"/>
                  <a:gd name="connsiteX1" fmla="*/ 234086 w 738835"/>
                  <a:gd name="connsiteY1" fmla="*/ 7315 h 3079699"/>
                  <a:gd name="connsiteX2" fmla="*/ 380390 w 738835"/>
                  <a:gd name="connsiteY2" fmla="*/ 0 h 3079699"/>
                  <a:gd name="connsiteX3" fmla="*/ 438912 w 738835"/>
                  <a:gd name="connsiteY3" fmla="*/ 248717 h 3079699"/>
                  <a:gd name="connsiteX4" fmla="*/ 460857 w 738835"/>
                  <a:gd name="connsiteY4" fmla="*/ 526694 h 3079699"/>
                  <a:gd name="connsiteX5" fmla="*/ 460857 w 738835"/>
                  <a:gd name="connsiteY5" fmla="*/ 797357 h 3079699"/>
                  <a:gd name="connsiteX6" fmla="*/ 475488 w 738835"/>
                  <a:gd name="connsiteY6" fmla="*/ 965606 h 3079699"/>
                  <a:gd name="connsiteX7" fmla="*/ 592531 w 738835"/>
                  <a:gd name="connsiteY7" fmla="*/ 1609344 h 3079699"/>
                  <a:gd name="connsiteX8" fmla="*/ 621792 w 738835"/>
                  <a:gd name="connsiteY8" fmla="*/ 1989734 h 3079699"/>
                  <a:gd name="connsiteX9" fmla="*/ 636422 w 738835"/>
                  <a:gd name="connsiteY9" fmla="*/ 2026310 h 3079699"/>
                  <a:gd name="connsiteX10" fmla="*/ 709574 w 738835"/>
                  <a:gd name="connsiteY10" fmla="*/ 2157984 h 3079699"/>
                  <a:gd name="connsiteX11" fmla="*/ 731520 w 738835"/>
                  <a:gd name="connsiteY11" fmla="*/ 2326233 h 3079699"/>
                  <a:gd name="connsiteX12" fmla="*/ 738835 w 738835"/>
                  <a:gd name="connsiteY12" fmla="*/ 2823667 h 3079699"/>
                  <a:gd name="connsiteX13" fmla="*/ 738835 w 738835"/>
                  <a:gd name="connsiteY13" fmla="*/ 3021177 h 3079699"/>
                  <a:gd name="connsiteX14" fmla="*/ 519379 w 738835"/>
                  <a:gd name="connsiteY14" fmla="*/ 3079699 h 3079699"/>
                  <a:gd name="connsiteX15" fmla="*/ 534009 w 738835"/>
                  <a:gd name="connsiteY15" fmla="*/ 3006547 h 3079699"/>
                  <a:gd name="connsiteX16" fmla="*/ 541324 w 738835"/>
                  <a:gd name="connsiteY16" fmla="*/ 2984601 h 3079699"/>
                  <a:gd name="connsiteX17" fmla="*/ 555955 w 738835"/>
                  <a:gd name="connsiteY17" fmla="*/ 2948025 h 3079699"/>
                  <a:gd name="connsiteX18" fmla="*/ 570585 w 738835"/>
                  <a:gd name="connsiteY18" fmla="*/ 2735885 h 3079699"/>
                  <a:gd name="connsiteX19" fmla="*/ 570585 w 738835"/>
                  <a:gd name="connsiteY19" fmla="*/ 2728569 h 3079699"/>
                  <a:gd name="connsiteX20" fmla="*/ 570585 w 738835"/>
                  <a:gd name="connsiteY20" fmla="*/ 2340864 h 3079699"/>
                  <a:gd name="connsiteX21" fmla="*/ 548640 w 738835"/>
                  <a:gd name="connsiteY21" fmla="*/ 2136038 h 3079699"/>
                  <a:gd name="connsiteX22" fmla="*/ 497433 w 738835"/>
                  <a:gd name="connsiteY22" fmla="*/ 2033625 h 3079699"/>
                  <a:gd name="connsiteX23" fmla="*/ 541324 w 738835"/>
                  <a:gd name="connsiteY23" fmla="*/ 1872691 h 3079699"/>
                  <a:gd name="connsiteX24" fmla="*/ 424281 w 738835"/>
                  <a:gd name="connsiteY24" fmla="*/ 1426464 h 3079699"/>
                  <a:gd name="connsiteX25" fmla="*/ 321868 w 738835"/>
                  <a:gd name="connsiteY25" fmla="*/ 1155801 h 3079699"/>
                  <a:gd name="connsiteX26" fmla="*/ 270662 w 738835"/>
                  <a:gd name="connsiteY26" fmla="*/ 958291 h 3079699"/>
                  <a:gd name="connsiteX27" fmla="*/ 160934 w 738835"/>
                  <a:gd name="connsiteY27" fmla="*/ 563270 h 3079699"/>
                  <a:gd name="connsiteX28" fmla="*/ 73152 w 738835"/>
                  <a:gd name="connsiteY28" fmla="*/ 212141 h 3079699"/>
                  <a:gd name="connsiteX29" fmla="*/ 0 w 738835"/>
                  <a:gd name="connsiteY29" fmla="*/ 51206 h 3079699"/>
                  <a:gd name="connsiteX0" fmla="*/ 0 w 738835"/>
                  <a:gd name="connsiteY0" fmla="*/ 51206 h 3079699"/>
                  <a:gd name="connsiteX1" fmla="*/ 234086 w 738835"/>
                  <a:gd name="connsiteY1" fmla="*/ 7315 h 3079699"/>
                  <a:gd name="connsiteX2" fmla="*/ 380390 w 738835"/>
                  <a:gd name="connsiteY2" fmla="*/ 0 h 3079699"/>
                  <a:gd name="connsiteX3" fmla="*/ 438912 w 738835"/>
                  <a:gd name="connsiteY3" fmla="*/ 248717 h 3079699"/>
                  <a:gd name="connsiteX4" fmla="*/ 460857 w 738835"/>
                  <a:gd name="connsiteY4" fmla="*/ 526694 h 3079699"/>
                  <a:gd name="connsiteX5" fmla="*/ 460857 w 738835"/>
                  <a:gd name="connsiteY5" fmla="*/ 797357 h 3079699"/>
                  <a:gd name="connsiteX6" fmla="*/ 475488 w 738835"/>
                  <a:gd name="connsiteY6" fmla="*/ 965606 h 3079699"/>
                  <a:gd name="connsiteX7" fmla="*/ 592531 w 738835"/>
                  <a:gd name="connsiteY7" fmla="*/ 1609344 h 3079699"/>
                  <a:gd name="connsiteX8" fmla="*/ 621792 w 738835"/>
                  <a:gd name="connsiteY8" fmla="*/ 1989734 h 3079699"/>
                  <a:gd name="connsiteX9" fmla="*/ 636422 w 738835"/>
                  <a:gd name="connsiteY9" fmla="*/ 2026310 h 3079699"/>
                  <a:gd name="connsiteX10" fmla="*/ 709574 w 738835"/>
                  <a:gd name="connsiteY10" fmla="*/ 2157984 h 3079699"/>
                  <a:gd name="connsiteX11" fmla="*/ 731520 w 738835"/>
                  <a:gd name="connsiteY11" fmla="*/ 2326233 h 3079699"/>
                  <a:gd name="connsiteX12" fmla="*/ 738835 w 738835"/>
                  <a:gd name="connsiteY12" fmla="*/ 2823667 h 3079699"/>
                  <a:gd name="connsiteX13" fmla="*/ 738835 w 738835"/>
                  <a:gd name="connsiteY13" fmla="*/ 3021177 h 3079699"/>
                  <a:gd name="connsiteX14" fmla="*/ 519379 w 738835"/>
                  <a:gd name="connsiteY14" fmla="*/ 3079699 h 3079699"/>
                  <a:gd name="connsiteX15" fmla="*/ 534009 w 738835"/>
                  <a:gd name="connsiteY15" fmla="*/ 3006547 h 3079699"/>
                  <a:gd name="connsiteX16" fmla="*/ 555955 w 738835"/>
                  <a:gd name="connsiteY16" fmla="*/ 2948025 h 3079699"/>
                  <a:gd name="connsiteX17" fmla="*/ 570585 w 738835"/>
                  <a:gd name="connsiteY17" fmla="*/ 2735885 h 3079699"/>
                  <a:gd name="connsiteX18" fmla="*/ 570585 w 738835"/>
                  <a:gd name="connsiteY18" fmla="*/ 2728569 h 3079699"/>
                  <a:gd name="connsiteX19" fmla="*/ 570585 w 738835"/>
                  <a:gd name="connsiteY19" fmla="*/ 2340864 h 3079699"/>
                  <a:gd name="connsiteX20" fmla="*/ 548640 w 738835"/>
                  <a:gd name="connsiteY20" fmla="*/ 2136038 h 3079699"/>
                  <a:gd name="connsiteX21" fmla="*/ 497433 w 738835"/>
                  <a:gd name="connsiteY21" fmla="*/ 2033625 h 3079699"/>
                  <a:gd name="connsiteX22" fmla="*/ 541324 w 738835"/>
                  <a:gd name="connsiteY22" fmla="*/ 1872691 h 3079699"/>
                  <a:gd name="connsiteX23" fmla="*/ 424281 w 738835"/>
                  <a:gd name="connsiteY23" fmla="*/ 1426464 h 3079699"/>
                  <a:gd name="connsiteX24" fmla="*/ 321868 w 738835"/>
                  <a:gd name="connsiteY24" fmla="*/ 1155801 h 3079699"/>
                  <a:gd name="connsiteX25" fmla="*/ 270662 w 738835"/>
                  <a:gd name="connsiteY25" fmla="*/ 958291 h 3079699"/>
                  <a:gd name="connsiteX26" fmla="*/ 160934 w 738835"/>
                  <a:gd name="connsiteY26" fmla="*/ 563270 h 3079699"/>
                  <a:gd name="connsiteX27" fmla="*/ 73152 w 738835"/>
                  <a:gd name="connsiteY27" fmla="*/ 212141 h 3079699"/>
                  <a:gd name="connsiteX28" fmla="*/ 0 w 738835"/>
                  <a:gd name="connsiteY28" fmla="*/ 51206 h 3079699"/>
                  <a:gd name="connsiteX0" fmla="*/ 0 w 738835"/>
                  <a:gd name="connsiteY0" fmla="*/ 51206 h 3079699"/>
                  <a:gd name="connsiteX1" fmla="*/ 234086 w 738835"/>
                  <a:gd name="connsiteY1" fmla="*/ 7315 h 3079699"/>
                  <a:gd name="connsiteX2" fmla="*/ 380390 w 738835"/>
                  <a:gd name="connsiteY2" fmla="*/ 0 h 3079699"/>
                  <a:gd name="connsiteX3" fmla="*/ 438912 w 738835"/>
                  <a:gd name="connsiteY3" fmla="*/ 248717 h 3079699"/>
                  <a:gd name="connsiteX4" fmla="*/ 460857 w 738835"/>
                  <a:gd name="connsiteY4" fmla="*/ 526694 h 3079699"/>
                  <a:gd name="connsiteX5" fmla="*/ 460857 w 738835"/>
                  <a:gd name="connsiteY5" fmla="*/ 797357 h 3079699"/>
                  <a:gd name="connsiteX6" fmla="*/ 475488 w 738835"/>
                  <a:gd name="connsiteY6" fmla="*/ 965606 h 3079699"/>
                  <a:gd name="connsiteX7" fmla="*/ 592531 w 738835"/>
                  <a:gd name="connsiteY7" fmla="*/ 1609344 h 3079699"/>
                  <a:gd name="connsiteX8" fmla="*/ 621792 w 738835"/>
                  <a:gd name="connsiteY8" fmla="*/ 1989734 h 3079699"/>
                  <a:gd name="connsiteX9" fmla="*/ 636422 w 738835"/>
                  <a:gd name="connsiteY9" fmla="*/ 2026310 h 3079699"/>
                  <a:gd name="connsiteX10" fmla="*/ 709574 w 738835"/>
                  <a:gd name="connsiteY10" fmla="*/ 2157984 h 3079699"/>
                  <a:gd name="connsiteX11" fmla="*/ 731520 w 738835"/>
                  <a:gd name="connsiteY11" fmla="*/ 2326233 h 3079699"/>
                  <a:gd name="connsiteX12" fmla="*/ 738835 w 738835"/>
                  <a:gd name="connsiteY12" fmla="*/ 2823667 h 3079699"/>
                  <a:gd name="connsiteX13" fmla="*/ 738835 w 738835"/>
                  <a:gd name="connsiteY13" fmla="*/ 3021177 h 3079699"/>
                  <a:gd name="connsiteX14" fmla="*/ 519379 w 738835"/>
                  <a:gd name="connsiteY14" fmla="*/ 3079699 h 3079699"/>
                  <a:gd name="connsiteX15" fmla="*/ 555955 w 738835"/>
                  <a:gd name="connsiteY15" fmla="*/ 2948025 h 3079699"/>
                  <a:gd name="connsiteX16" fmla="*/ 570585 w 738835"/>
                  <a:gd name="connsiteY16" fmla="*/ 2735885 h 3079699"/>
                  <a:gd name="connsiteX17" fmla="*/ 570585 w 738835"/>
                  <a:gd name="connsiteY17" fmla="*/ 2728569 h 3079699"/>
                  <a:gd name="connsiteX18" fmla="*/ 570585 w 738835"/>
                  <a:gd name="connsiteY18" fmla="*/ 2340864 h 3079699"/>
                  <a:gd name="connsiteX19" fmla="*/ 548640 w 738835"/>
                  <a:gd name="connsiteY19" fmla="*/ 2136038 h 3079699"/>
                  <a:gd name="connsiteX20" fmla="*/ 497433 w 738835"/>
                  <a:gd name="connsiteY20" fmla="*/ 2033625 h 3079699"/>
                  <a:gd name="connsiteX21" fmla="*/ 541324 w 738835"/>
                  <a:gd name="connsiteY21" fmla="*/ 1872691 h 3079699"/>
                  <a:gd name="connsiteX22" fmla="*/ 424281 w 738835"/>
                  <a:gd name="connsiteY22" fmla="*/ 1426464 h 3079699"/>
                  <a:gd name="connsiteX23" fmla="*/ 321868 w 738835"/>
                  <a:gd name="connsiteY23" fmla="*/ 1155801 h 3079699"/>
                  <a:gd name="connsiteX24" fmla="*/ 270662 w 738835"/>
                  <a:gd name="connsiteY24" fmla="*/ 958291 h 3079699"/>
                  <a:gd name="connsiteX25" fmla="*/ 160934 w 738835"/>
                  <a:gd name="connsiteY25" fmla="*/ 563270 h 3079699"/>
                  <a:gd name="connsiteX26" fmla="*/ 73152 w 738835"/>
                  <a:gd name="connsiteY26" fmla="*/ 212141 h 3079699"/>
                  <a:gd name="connsiteX27" fmla="*/ 0 w 738835"/>
                  <a:gd name="connsiteY27" fmla="*/ 51206 h 3079699"/>
                  <a:gd name="connsiteX0" fmla="*/ 0 w 738835"/>
                  <a:gd name="connsiteY0" fmla="*/ 51206 h 3182112"/>
                  <a:gd name="connsiteX1" fmla="*/ 234086 w 738835"/>
                  <a:gd name="connsiteY1" fmla="*/ 7315 h 3182112"/>
                  <a:gd name="connsiteX2" fmla="*/ 380390 w 738835"/>
                  <a:gd name="connsiteY2" fmla="*/ 0 h 3182112"/>
                  <a:gd name="connsiteX3" fmla="*/ 438912 w 738835"/>
                  <a:gd name="connsiteY3" fmla="*/ 248717 h 3182112"/>
                  <a:gd name="connsiteX4" fmla="*/ 460857 w 738835"/>
                  <a:gd name="connsiteY4" fmla="*/ 526694 h 3182112"/>
                  <a:gd name="connsiteX5" fmla="*/ 460857 w 738835"/>
                  <a:gd name="connsiteY5" fmla="*/ 797357 h 3182112"/>
                  <a:gd name="connsiteX6" fmla="*/ 475488 w 738835"/>
                  <a:gd name="connsiteY6" fmla="*/ 965606 h 3182112"/>
                  <a:gd name="connsiteX7" fmla="*/ 592531 w 738835"/>
                  <a:gd name="connsiteY7" fmla="*/ 1609344 h 3182112"/>
                  <a:gd name="connsiteX8" fmla="*/ 621792 w 738835"/>
                  <a:gd name="connsiteY8" fmla="*/ 1989734 h 3182112"/>
                  <a:gd name="connsiteX9" fmla="*/ 636422 w 738835"/>
                  <a:gd name="connsiteY9" fmla="*/ 2026310 h 3182112"/>
                  <a:gd name="connsiteX10" fmla="*/ 709574 w 738835"/>
                  <a:gd name="connsiteY10" fmla="*/ 2157984 h 3182112"/>
                  <a:gd name="connsiteX11" fmla="*/ 731520 w 738835"/>
                  <a:gd name="connsiteY11" fmla="*/ 2326233 h 3182112"/>
                  <a:gd name="connsiteX12" fmla="*/ 738835 w 738835"/>
                  <a:gd name="connsiteY12" fmla="*/ 2823667 h 3182112"/>
                  <a:gd name="connsiteX13" fmla="*/ 738835 w 738835"/>
                  <a:gd name="connsiteY13" fmla="*/ 3021177 h 3182112"/>
                  <a:gd name="connsiteX14" fmla="*/ 504748 w 738835"/>
                  <a:gd name="connsiteY14" fmla="*/ 3182112 h 3182112"/>
                  <a:gd name="connsiteX15" fmla="*/ 555955 w 738835"/>
                  <a:gd name="connsiteY15" fmla="*/ 2948025 h 3182112"/>
                  <a:gd name="connsiteX16" fmla="*/ 570585 w 738835"/>
                  <a:gd name="connsiteY16" fmla="*/ 2735885 h 3182112"/>
                  <a:gd name="connsiteX17" fmla="*/ 570585 w 738835"/>
                  <a:gd name="connsiteY17" fmla="*/ 2728569 h 3182112"/>
                  <a:gd name="connsiteX18" fmla="*/ 570585 w 738835"/>
                  <a:gd name="connsiteY18" fmla="*/ 2340864 h 3182112"/>
                  <a:gd name="connsiteX19" fmla="*/ 548640 w 738835"/>
                  <a:gd name="connsiteY19" fmla="*/ 2136038 h 3182112"/>
                  <a:gd name="connsiteX20" fmla="*/ 497433 w 738835"/>
                  <a:gd name="connsiteY20" fmla="*/ 2033625 h 3182112"/>
                  <a:gd name="connsiteX21" fmla="*/ 541324 w 738835"/>
                  <a:gd name="connsiteY21" fmla="*/ 1872691 h 3182112"/>
                  <a:gd name="connsiteX22" fmla="*/ 424281 w 738835"/>
                  <a:gd name="connsiteY22" fmla="*/ 1426464 h 3182112"/>
                  <a:gd name="connsiteX23" fmla="*/ 321868 w 738835"/>
                  <a:gd name="connsiteY23" fmla="*/ 1155801 h 3182112"/>
                  <a:gd name="connsiteX24" fmla="*/ 270662 w 738835"/>
                  <a:gd name="connsiteY24" fmla="*/ 958291 h 3182112"/>
                  <a:gd name="connsiteX25" fmla="*/ 160934 w 738835"/>
                  <a:gd name="connsiteY25" fmla="*/ 563270 h 3182112"/>
                  <a:gd name="connsiteX26" fmla="*/ 73152 w 738835"/>
                  <a:gd name="connsiteY26" fmla="*/ 212141 h 3182112"/>
                  <a:gd name="connsiteX27" fmla="*/ 0 w 738835"/>
                  <a:gd name="connsiteY27" fmla="*/ 51206 h 3182112"/>
                  <a:gd name="connsiteX0" fmla="*/ 0 w 738835"/>
                  <a:gd name="connsiteY0" fmla="*/ 51206 h 3182112"/>
                  <a:gd name="connsiteX1" fmla="*/ 234086 w 738835"/>
                  <a:gd name="connsiteY1" fmla="*/ 7315 h 3182112"/>
                  <a:gd name="connsiteX2" fmla="*/ 380390 w 738835"/>
                  <a:gd name="connsiteY2" fmla="*/ 0 h 3182112"/>
                  <a:gd name="connsiteX3" fmla="*/ 438912 w 738835"/>
                  <a:gd name="connsiteY3" fmla="*/ 248717 h 3182112"/>
                  <a:gd name="connsiteX4" fmla="*/ 460857 w 738835"/>
                  <a:gd name="connsiteY4" fmla="*/ 526694 h 3182112"/>
                  <a:gd name="connsiteX5" fmla="*/ 460857 w 738835"/>
                  <a:gd name="connsiteY5" fmla="*/ 797357 h 3182112"/>
                  <a:gd name="connsiteX6" fmla="*/ 475488 w 738835"/>
                  <a:gd name="connsiteY6" fmla="*/ 965606 h 3182112"/>
                  <a:gd name="connsiteX7" fmla="*/ 592531 w 738835"/>
                  <a:gd name="connsiteY7" fmla="*/ 1609344 h 3182112"/>
                  <a:gd name="connsiteX8" fmla="*/ 621792 w 738835"/>
                  <a:gd name="connsiteY8" fmla="*/ 1989734 h 3182112"/>
                  <a:gd name="connsiteX9" fmla="*/ 636422 w 738835"/>
                  <a:gd name="connsiteY9" fmla="*/ 2026310 h 3182112"/>
                  <a:gd name="connsiteX10" fmla="*/ 709574 w 738835"/>
                  <a:gd name="connsiteY10" fmla="*/ 2157984 h 3182112"/>
                  <a:gd name="connsiteX11" fmla="*/ 731520 w 738835"/>
                  <a:gd name="connsiteY11" fmla="*/ 2326233 h 3182112"/>
                  <a:gd name="connsiteX12" fmla="*/ 738835 w 738835"/>
                  <a:gd name="connsiteY12" fmla="*/ 2823667 h 3182112"/>
                  <a:gd name="connsiteX13" fmla="*/ 738835 w 738835"/>
                  <a:gd name="connsiteY13" fmla="*/ 3021177 h 3182112"/>
                  <a:gd name="connsiteX14" fmla="*/ 504748 w 738835"/>
                  <a:gd name="connsiteY14" fmla="*/ 3182112 h 3182112"/>
                  <a:gd name="connsiteX15" fmla="*/ 555955 w 738835"/>
                  <a:gd name="connsiteY15" fmla="*/ 2948025 h 3182112"/>
                  <a:gd name="connsiteX16" fmla="*/ 570585 w 738835"/>
                  <a:gd name="connsiteY16" fmla="*/ 2735885 h 3182112"/>
                  <a:gd name="connsiteX17" fmla="*/ 570585 w 738835"/>
                  <a:gd name="connsiteY17" fmla="*/ 2728569 h 3182112"/>
                  <a:gd name="connsiteX18" fmla="*/ 570585 w 738835"/>
                  <a:gd name="connsiteY18" fmla="*/ 2340864 h 3182112"/>
                  <a:gd name="connsiteX19" fmla="*/ 548640 w 738835"/>
                  <a:gd name="connsiteY19" fmla="*/ 2136038 h 3182112"/>
                  <a:gd name="connsiteX20" fmla="*/ 497433 w 738835"/>
                  <a:gd name="connsiteY20" fmla="*/ 2033625 h 3182112"/>
                  <a:gd name="connsiteX21" fmla="*/ 541324 w 738835"/>
                  <a:gd name="connsiteY21" fmla="*/ 1872691 h 3182112"/>
                  <a:gd name="connsiteX22" fmla="*/ 424281 w 738835"/>
                  <a:gd name="connsiteY22" fmla="*/ 1426464 h 3182112"/>
                  <a:gd name="connsiteX23" fmla="*/ 321868 w 738835"/>
                  <a:gd name="connsiteY23" fmla="*/ 1155801 h 3182112"/>
                  <a:gd name="connsiteX24" fmla="*/ 270662 w 738835"/>
                  <a:gd name="connsiteY24" fmla="*/ 958291 h 3182112"/>
                  <a:gd name="connsiteX25" fmla="*/ 294284 w 738835"/>
                  <a:gd name="connsiteY25" fmla="*/ 702970 h 3182112"/>
                  <a:gd name="connsiteX26" fmla="*/ 73152 w 738835"/>
                  <a:gd name="connsiteY26" fmla="*/ 212141 h 3182112"/>
                  <a:gd name="connsiteX27" fmla="*/ 0 w 738835"/>
                  <a:gd name="connsiteY27" fmla="*/ 51206 h 3182112"/>
                  <a:gd name="connsiteX0" fmla="*/ 0 w 738835"/>
                  <a:gd name="connsiteY0" fmla="*/ 51206 h 3182112"/>
                  <a:gd name="connsiteX1" fmla="*/ 234086 w 738835"/>
                  <a:gd name="connsiteY1" fmla="*/ 7315 h 3182112"/>
                  <a:gd name="connsiteX2" fmla="*/ 380390 w 738835"/>
                  <a:gd name="connsiteY2" fmla="*/ 0 h 3182112"/>
                  <a:gd name="connsiteX3" fmla="*/ 438912 w 738835"/>
                  <a:gd name="connsiteY3" fmla="*/ 248717 h 3182112"/>
                  <a:gd name="connsiteX4" fmla="*/ 460857 w 738835"/>
                  <a:gd name="connsiteY4" fmla="*/ 526694 h 3182112"/>
                  <a:gd name="connsiteX5" fmla="*/ 460857 w 738835"/>
                  <a:gd name="connsiteY5" fmla="*/ 797357 h 3182112"/>
                  <a:gd name="connsiteX6" fmla="*/ 475488 w 738835"/>
                  <a:gd name="connsiteY6" fmla="*/ 965606 h 3182112"/>
                  <a:gd name="connsiteX7" fmla="*/ 592531 w 738835"/>
                  <a:gd name="connsiteY7" fmla="*/ 1609344 h 3182112"/>
                  <a:gd name="connsiteX8" fmla="*/ 621792 w 738835"/>
                  <a:gd name="connsiteY8" fmla="*/ 1989734 h 3182112"/>
                  <a:gd name="connsiteX9" fmla="*/ 636422 w 738835"/>
                  <a:gd name="connsiteY9" fmla="*/ 2026310 h 3182112"/>
                  <a:gd name="connsiteX10" fmla="*/ 709574 w 738835"/>
                  <a:gd name="connsiteY10" fmla="*/ 2157984 h 3182112"/>
                  <a:gd name="connsiteX11" fmla="*/ 731520 w 738835"/>
                  <a:gd name="connsiteY11" fmla="*/ 2326233 h 3182112"/>
                  <a:gd name="connsiteX12" fmla="*/ 738835 w 738835"/>
                  <a:gd name="connsiteY12" fmla="*/ 2823667 h 3182112"/>
                  <a:gd name="connsiteX13" fmla="*/ 738835 w 738835"/>
                  <a:gd name="connsiteY13" fmla="*/ 3021177 h 3182112"/>
                  <a:gd name="connsiteX14" fmla="*/ 504748 w 738835"/>
                  <a:gd name="connsiteY14" fmla="*/ 3182112 h 3182112"/>
                  <a:gd name="connsiteX15" fmla="*/ 555955 w 738835"/>
                  <a:gd name="connsiteY15" fmla="*/ 2948025 h 3182112"/>
                  <a:gd name="connsiteX16" fmla="*/ 570585 w 738835"/>
                  <a:gd name="connsiteY16" fmla="*/ 2735885 h 3182112"/>
                  <a:gd name="connsiteX17" fmla="*/ 570585 w 738835"/>
                  <a:gd name="connsiteY17" fmla="*/ 2728569 h 3182112"/>
                  <a:gd name="connsiteX18" fmla="*/ 570585 w 738835"/>
                  <a:gd name="connsiteY18" fmla="*/ 2340864 h 3182112"/>
                  <a:gd name="connsiteX19" fmla="*/ 548640 w 738835"/>
                  <a:gd name="connsiteY19" fmla="*/ 2136038 h 3182112"/>
                  <a:gd name="connsiteX20" fmla="*/ 497433 w 738835"/>
                  <a:gd name="connsiteY20" fmla="*/ 2033625 h 3182112"/>
                  <a:gd name="connsiteX21" fmla="*/ 541324 w 738835"/>
                  <a:gd name="connsiteY21" fmla="*/ 1872691 h 3182112"/>
                  <a:gd name="connsiteX22" fmla="*/ 424281 w 738835"/>
                  <a:gd name="connsiteY22" fmla="*/ 1426464 h 3182112"/>
                  <a:gd name="connsiteX23" fmla="*/ 321868 w 738835"/>
                  <a:gd name="connsiteY23" fmla="*/ 1155801 h 3182112"/>
                  <a:gd name="connsiteX24" fmla="*/ 334162 w 738835"/>
                  <a:gd name="connsiteY24" fmla="*/ 964641 h 3182112"/>
                  <a:gd name="connsiteX25" fmla="*/ 294284 w 738835"/>
                  <a:gd name="connsiteY25" fmla="*/ 702970 h 3182112"/>
                  <a:gd name="connsiteX26" fmla="*/ 73152 w 738835"/>
                  <a:gd name="connsiteY26" fmla="*/ 212141 h 3182112"/>
                  <a:gd name="connsiteX27" fmla="*/ 0 w 738835"/>
                  <a:gd name="connsiteY27" fmla="*/ 51206 h 3182112"/>
                  <a:gd name="connsiteX0" fmla="*/ 0 w 738835"/>
                  <a:gd name="connsiteY0" fmla="*/ 51206 h 3182112"/>
                  <a:gd name="connsiteX1" fmla="*/ 234086 w 738835"/>
                  <a:gd name="connsiteY1" fmla="*/ 7315 h 3182112"/>
                  <a:gd name="connsiteX2" fmla="*/ 380390 w 738835"/>
                  <a:gd name="connsiteY2" fmla="*/ 0 h 3182112"/>
                  <a:gd name="connsiteX3" fmla="*/ 438912 w 738835"/>
                  <a:gd name="connsiteY3" fmla="*/ 248717 h 3182112"/>
                  <a:gd name="connsiteX4" fmla="*/ 460857 w 738835"/>
                  <a:gd name="connsiteY4" fmla="*/ 526694 h 3182112"/>
                  <a:gd name="connsiteX5" fmla="*/ 460857 w 738835"/>
                  <a:gd name="connsiteY5" fmla="*/ 797357 h 3182112"/>
                  <a:gd name="connsiteX6" fmla="*/ 475488 w 738835"/>
                  <a:gd name="connsiteY6" fmla="*/ 965606 h 3182112"/>
                  <a:gd name="connsiteX7" fmla="*/ 592531 w 738835"/>
                  <a:gd name="connsiteY7" fmla="*/ 1609344 h 3182112"/>
                  <a:gd name="connsiteX8" fmla="*/ 621792 w 738835"/>
                  <a:gd name="connsiteY8" fmla="*/ 1989734 h 3182112"/>
                  <a:gd name="connsiteX9" fmla="*/ 636422 w 738835"/>
                  <a:gd name="connsiteY9" fmla="*/ 2026310 h 3182112"/>
                  <a:gd name="connsiteX10" fmla="*/ 709574 w 738835"/>
                  <a:gd name="connsiteY10" fmla="*/ 2157984 h 3182112"/>
                  <a:gd name="connsiteX11" fmla="*/ 731520 w 738835"/>
                  <a:gd name="connsiteY11" fmla="*/ 2326233 h 3182112"/>
                  <a:gd name="connsiteX12" fmla="*/ 738835 w 738835"/>
                  <a:gd name="connsiteY12" fmla="*/ 2823667 h 3182112"/>
                  <a:gd name="connsiteX13" fmla="*/ 738835 w 738835"/>
                  <a:gd name="connsiteY13" fmla="*/ 3021177 h 3182112"/>
                  <a:gd name="connsiteX14" fmla="*/ 504748 w 738835"/>
                  <a:gd name="connsiteY14" fmla="*/ 3182112 h 3182112"/>
                  <a:gd name="connsiteX15" fmla="*/ 555955 w 738835"/>
                  <a:gd name="connsiteY15" fmla="*/ 2948025 h 3182112"/>
                  <a:gd name="connsiteX16" fmla="*/ 570585 w 738835"/>
                  <a:gd name="connsiteY16" fmla="*/ 2735885 h 3182112"/>
                  <a:gd name="connsiteX17" fmla="*/ 570585 w 738835"/>
                  <a:gd name="connsiteY17" fmla="*/ 2728569 h 3182112"/>
                  <a:gd name="connsiteX18" fmla="*/ 570585 w 738835"/>
                  <a:gd name="connsiteY18" fmla="*/ 2340864 h 3182112"/>
                  <a:gd name="connsiteX19" fmla="*/ 548640 w 738835"/>
                  <a:gd name="connsiteY19" fmla="*/ 2136038 h 3182112"/>
                  <a:gd name="connsiteX20" fmla="*/ 497433 w 738835"/>
                  <a:gd name="connsiteY20" fmla="*/ 2033625 h 3182112"/>
                  <a:gd name="connsiteX21" fmla="*/ 541324 w 738835"/>
                  <a:gd name="connsiteY21" fmla="*/ 1872691 h 3182112"/>
                  <a:gd name="connsiteX22" fmla="*/ 424281 w 738835"/>
                  <a:gd name="connsiteY22" fmla="*/ 1426464 h 3182112"/>
                  <a:gd name="connsiteX23" fmla="*/ 321868 w 738835"/>
                  <a:gd name="connsiteY23" fmla="*/ 1155801 h 3182112"/>
                  <a:gd name="connsiteX24" fmla="*/ 334162 w 738835"/>
                  <a:gd name="connsiteY24" fmla="*/ 964641 h 3182112"/>
                  <a:gd name="connsiteX25" fmla="*/ 294284 w 738835"/>
                  <a:gd name="connsiteY25" fmla="*/ 702970 h 3182112"/>
                  <a:gd name="connsiteX26" fmla="*/ 333502 w 738835"/>
                  <a:gd name="connsiteY26" fmla="*/ 256591 h 3182112"/>
                  <a:gd name="connsiteX27" fmla="*/ 0 w 738835"/>
                  <a:gd name="connsiteY27" fmla="*/ 51206 h 3182112"/>
                  <a:gd name="connsiteX0" fmla="*/ 99416 w 504749"/>
                  <a:gd name="connsiteY0" fmla="*/ 256591 h 3182112"/>
                  <a:gd name="connsiteX1" fmla="*/ 0 w 504749"/>
                  <a:gd name="connsiteY1" fmla="*/ 7315 h 3182112"/>
                  <a:gd name="connsiteX2" fmla="*/ 146304 w 504749"/>
                  <a:gd name="connsiteY2" fmla="*/ 0 h 3182112"/>
                  <a:gd name="connsiteX3" fmla="*/ 204826 w 504749"/>
                  <a:gd name="connsiteY3" fmla="*/ 248717 h 3182112"/>
                  <a:gd name="connsiteX4" fmla="*/ 226771 w 504749"/>
                  <a:gd name="connsiteY4" fmla="*/ 526694 h 3182112"/>
                  <a:gd name="connsiteX5" fmla="*/ 226771 w 504749"/>
                  <a:gd name="connsiteY5" fmla="*/ 797357 h 3182112"/>
                  <a:gd name="connsiteX6" fmla="*/ 241402 w 504749"/>
                  <a:gd name="connsiteY6" fmla="*/ 965606 h 3182112"/>
                  <a:gd name="connsiteX7" fmla="*/ 358445 w 504749"/>
                  <a:gd name="connsiteY7" fmla="*/ 1609344 h 3182112"/>
                  <a:gd name="connsiteX8" fmla="*/ 387706 w 504749"/>
                  <a:gd name="connsiteY8" fmla="*/ 1989734 h 3182112"/>
                  <a:gd name="connsiteX9" fmla="*/ 402336 w 504749"/>
                  <a:gd name="connsiteY9" fmla="*/ 2026310 h 3182112"/>
                  <a:gd name="connsiteX10" fmla="*/ 475488 w 504749"/>
                  <a:gd name="connsiteY10" fmla="*/ 2157984 h 3182112"/>
                  <a:gd name="connsiteX11" fmla="*/ 497434 w 504749"/>
                  <a:gd name="connsiteY11" fmla="*/ 2326233 h 3182112"/>
                  <a:gd name="connsiteX12" fmla="*/ 504749 w 504749"/>
                  <a:gd name="connsiteY12" fmla="*/ 2823667 h 3182112"/>
                  <a:gd name="connsiteX13" fmla="*/ 504749 w 504749"/>
                  <a:gd name="connsiteY13" fmla="*/ 3021177 h 3182112"/>
                  <a:gd name="connsiteX14" fmla="*/ 270662 w 504749"/>
                  <a:gd name="connsiteY14" fmla="*/ 3182112 h 3182112"/>
                  <a:gd name="connsiteX15" fmla="*/ 321869 w 504749"/>
                  <a:gd name="connsiteY15" fmla="*/ 2948025 h 3182112"/>
                  <a:gd name="connsiteX16" fmla="*/ 336499 w 504749"/>
                  <a:gd name="connsiteY16" fmla="*/ 2735885 h 3182112"/>
                  <a:gd name="connsiteX17" fmla="*/ 336499 w 504749"/>
                  <a:gd name="connsiteY17" fmla="*/ 2728569 h 3182112"/>
                  <a:gd name="connsiteX18" fmla="*/ 336499 w 504749"/>
                  <a:gd name="connsiteY18" fmla="*/ 2340864 h 3182112"/>
                  <a:gd name="connsiteX19" fmla="*/ 314554 w 504749"/>
                  <a:gd name="connsiteY19" fmla="*/ 2136038 h 3182112"/>
                  <a:gd name="connsiteX20" fmla="*/ 263347 w 504749"/>
                  <a:gd name="connsiteY20" fmla="*/ 2033625 h 3182112"/>
                  <a:gd name="connsiteX21" fmla="*/ 307238 w 504749"/>
                  <a:gd name="connsiteY21" fmla="*/ 1872691 h 3182112"/>
                  <a:gd name="connsiteX22" fmla="*/ 190195 w 504749"/>
                  <a:gd name="connsiteY22" fmla="*/ 1426464 h 3182112"/>
                  <a:gd name="connsiteX23" fmla="*/ 87782 w 504749"/>
                  <a:gd name="connsiteY23" fmla="*/ 1155801 h 3182112"/>
                  <a:gd name="connsiteX24" fmla="*/ 100076 w 504749"/>
                  <a:gd name="connsiteY24" fmla="*/ 964641 h 3182112"/>
                  <a:gd name="connsiteX25" fmla="*/ 60198 w 504749"/>
                  <a:gd name="connsiteY25" fmla="*/ 702970 h 3182112"/>
                  <a:gd name="connsiteX26" fmla="*/ 99416 w 504749"/>
                  <a:gd name="connsiteY26" fmla="*/ 256591 h 3182112"/>
                  <a:gd name="connsiteX0" fmla="*/ 99416 w 504749"/>
                  <a:gd name="connsiteY0" fmla="*/ 256591 h 3182112"/>
                  <a:gd name="connsiteX1" fmla="*/ 0 w 504749"/>
                  <a:gd name="connsiteY1" fmla="*/ 7315 h 3182112"/>
                  <a:gd name="connsiteX2" fmla="*/ 146304 w 504749"/>
                  <a:gd name="connsiteY2" fmla="*/ 0 h 3182112"/>
                  <a:gd name="connsiteX3" fmla="*/ 204826 w 504749"/>
                  <a:gd name="connsiteY3" fmla="*/ 248717 h 3182112"/>
                  <a:gd name="connsiteX4" fmla="*/ 226771 w 504749"/>
                  <a:gd name="connsiteY4" fmla="*/ 526694 h 3182112"/>
                  <a:gd name="connsiteX5" fmla="*/ 226771 w 504749"/>
                  <a:gd name="connsiteY5" fmla="*/ 797357 h 3182112"/>
                  <a:gd name="connsiteX6" fmla="*/ 241402 w 504749"/>
                  <a:gd name="connsiteY6" fmla="*/ 965606 h 3182112"/>
                  <a:gd name="connsiteX7" fmla="*/ 358445 w 504749"/>
                  <a:gd name="connsiteY7" fmla="*/ 1609344 h 3182112"/>
                  <a:gd name="connsiteX8" fmla="*/ 387706 w 504749"/>
                  <a:gd name="connsiteY8" fmla="*/ 1989734 h 3182112"/>
                  <a:gd name="connsiteX9" fmla="*/ 402336 w 504749"/>
                  <a:gd name="connsiteY9" fmla="*/ 2026310 h 3182112"/>
                  <a:gd name="connsiteX10" fmla="*/ 475488 w 504749"/>
                  <a:gd name="connsiteY10" fmla="*/ 2157984 h 3182112"/>
                  <a:gd name="connsiteX11" fmla="*/ 497434 w 504749"/>
                  <a:gd name="connsiteY11" fmla="*/ 2326233 h 3182112"/>
                  <a:gd name="connsiteX12" fmla="*/ 504749 w 504749"/>
                  <a:gd name="connsiteY12" fmla="*/ 2823667 h 3182112"/>
                  <a:gd name="connsiteX13" fmla="*/ 504749 w 504749"/>
                  <a:gd name="connsiteY13" fmla="*/ 3021177 h 3182112"/>
                  <a:gd name="connsiteX14" fmla="*/ 270662 w 504749"/>
                  <a:gd name="connsiteY14" fmla="*/ 3182112 h 3182112"/>
                  <a:gd name="connsiteX15" fmla="*/ 321869 w 504749"/>
                  <a:gd name="connsiteY15" fmla="*/ 2948025 h 3182112"/>
                  <a:gd name="connsiteX16" fmla="*/ 336499 w 504749"/>
                  <a:gd name="connsiteY16" fmla="*/ 2735885 h 3182112"/>
                  <a:gd name="connsiteX17" fmla="*/ 336499 w 504749"/>
                  <a:gd name="connsiteY17" fmla="*/ 2728569 h 3182112"/>
                  <a:gd name="connsiteX18" fmla="*/ 336499 w 504749"/>
                  <a:gd name="connsiteY18" fmla="*/ 2340864 h 3182112"/>
                  <a:gd name="connsiteX19" fmla="*/ 314554 w 504749"/>
                  <a:gd name="connsiteY19" fmla="*/ 2136038 h 3182112"/>
                  <a:gd name="connsiteX20" fmla="*/ 263347 w 504749"/>
                  <a:gd name="connsiteY20" fmla="*/ 2033625 h 3182112"/>
                  <a:gd name="connsiteX21" fmla="*/ 307238 w 504749"/>
                  <a:gd name="connsiteY21" fmla="*/ 1872691 h 3182112"/>
                  <a:gd name="connsiteX22" fmla="*/ 190195 w 504749"/>
                  <a:gd name="connsiteY22" fmla="*/ 1426464 h 3182112"/>
                  <a:gd name="connsiteX23" fmla="*/ 87782 w 504749"/>
                  <a:gd name="connsiteY23" fmla="*/ 1155801 h 3182112"/>
                  <a:gd name="connsiteX24" fmla="*/ 100076 w 504749"/>
                  <a:gd name="connsiteY24" fmla="*/ 964641 h 3182112"/>
                  <a:gd name="connsiteX25" fmla="*/ 60198 w 504749"/>
                  <a:gd name="connsiteY25" fmla="*/ 702970 h 3182112"/>
                  <a:gd name="connsiteX26" fmla="*/ 99416 w 504749"/>
                  <a:gd name="connsiteY26" fmla="*/ 256591 h 3182112"/>
                  <a:gd name="connsiteX0" fmla="*/ 39218 w 444551"/>
                  <a:gd name="connsiteY0" fmla="*/ 256591 h 3182112"/>
                  <a:gd name="connsiteX1" fmla="*/ 86106 w 444551"/>
                  <a:gd name="connsiteY1" fmla="*/ 0 h 3182112"/>
                  <a:gd name="connsiteX2" fmla="*/ 144628 w 444551"/>
                  <a:gd name="connsiteY2" fmla="*/ 248717 h 3182112"/>
                  <a:gd name="connsiteX3" fmla="*/ 166573 w 444551"/>
                  <a:gd name="connsiteY3" fmla="*/ 526694 h 3182112"/>
                  <a:gd name="connsiteX4" fmla="*/ 166573 w 444551"/>
                  <a:gd name="connsiteY4" fmla="*/ 797357 h 3182112"/>
                  <a:gd name="connsiteX5" fmla="*/ 181204 w 444551"/>
                  <a:gd name="connsiteY5" fmla="*/ 965606 h 3182112"/>
                  <a:gd name="connsiteX6" fmla="*/ 298247 w 444551"/>
                  <a:gd name="connsiteY6" fmla="*/ 1609344 h 3182112"/>
                  <a:gd name="connsiteX7" fmla="*/ 327508 w 444551"/>
                  <a:gd name="connsiteY7" fmla="*/ 1989734 h 3182112"/>
                  <a:gd name="connsiteX8" fmla="*/ 342138 w 444551"/>
                  <a:gd name="connsiteY8" fmla="*/ 2026310 h 3182112"/>
                  <a:gd name="connsiteX9" fmla="*/ 415290 w 444551"/>
                  <a:gd name="connsiteY9" fmla="*/ 2157984 h 3182112"/>
                  <a:gd name="connsiteX10" fmla="*/ 437236 w 444551"/>
                  <a:gd name="connsiteY10" fmla="*/ 2326233 h 3182112"/>
                  <a:gd name="connsiteX11" fmla="*/ 444551 w 444551"/>
                  <a:gd name="connsiteY11" fmla="*/ 2823667 h 3182112"/>
                  <a:gd name="connsiteX12" fmla="*/ 444551 w 444551"/>
                  <a:gd name="connsiteY12" fmla="*/ 3021177 h 3182112"/>
                  <a:gd name="connsiteX13" fmla="*/ 210464 w 444551"/>
                  <a:gd name="connsiteY13" fmla="*/ 3182112 h 3182112"/>
                  <a:gd name="connsiteX14" fmla="*/ 261671 w 444551"/>
                  <a:gd name="connsiteY14" fmla="*/ 2948025 h 3182112"/>
                  <a:gd name="connsiteX15" fmla="*/ 276301 w 444551"/>
                  <a:gd name="connsiteY15" fmla="*/ 2735885 h 3182112"/>
                  <a:gd name="connsiteX16" fmla="*/ 276301 w 444551"/>
                  <a:gd name="connsiteY16" fmla="*/ 2728569 h 3182112"/>
                  <a:gd name="connsiteX17" fmla="*/ 276301 w 444551"/>
                  <a:gd name="connsiteY17" fmla="*/ 2340864 h 3182112"/>
                  <a:gd name="connsiteX18" fmla="*/ 254356 w 444551"/>
                  <a:gd name="connsiteY18" fmla="*/ 2136038 h 3182112"/>
                  <a:gd name="connsiteX19" fmla="*/ 203149 w 444551"/>
                  <a:gd name="connsiteY19" fmla="*/ 2033625 h 3182112"/>
                  <a:gd name="connsiteX20" fmla="*/ 247040 w 444551"/>
                  <a:gd name="connsiteY20" fmla="*/ 1872691 h 3182112"/>
                  <a:gd name="connsiteX21" fmla="*/ 129997 w 444551"/>
                  <a:gd name="connsiteY21" fmla="*/ 1426464 h 3182112"/>
                  <a:gd name="connsiteX22" fmla="*/ 27584 w 444551"/>
                  <a:gd name="connsiteY22" fmla="*/ 1155801 h 3182112"/>
                  <a:gd name="connsiteX23" fmla="*/ 39878 w 444551"/>
                  <a:gd name="connsiteY23" fmla="*/ 964641 h 3182112"/>
                  <a:gd name="connsiteX24" fmla="*/ 0 w 444551"/>
                  <a:gd name="connsiteY24" fmla="*/ 702970 h 3182112"/>
                  <a:gd name="connsiteX25" fmla="*/ 39218 w 444551"/>
                  <a:gd name="connsiteY25" fmla="*/ 256591 h 3182112"/>
                  <a:gd name="connsiteX0" fmla="*/ 39218 w 444551"/>
                  <a:gd name="connsiteY0" fmla="*/ 256591 h 3182112"/>
                  <a:gd name="connsiteX1" fmla="*/ 86106 w 444551"/>
                  <a:gd name="connsiteY1" fmla="*/ 0 h 3182112"/>
                  <a:gd name="connsiteX2" fmla="*/ 189078 w 444551"/>
                  <a:gd name="connsiteY2" fmla="*/ 477317 h 3182112"/>
                  <a:gd name="connsiteX3" fmla="*/ 166573 w 444551"/>
                  <a:gd name="connsiteY3" fmla="*/ 526694 h 3182112"/>
                  <a:gd name="connsiteX4" fmla="*/ 166573 w 444551"/>
                  <a:gd name="connsiteY4" fmla="*/ 797357 h 3182112"/>
                  <a:gd name="connsiteX5" fmla="*/ 181204 w 444551"/>
                  <a:gd name="connsiteY5" fmla="*/ 965606 h 3182112"/>
                  <a:gd name="connsiteX6" fmla="*/ 298247 w 444551"/>
                  <a:gd name="connsiteY6" fmla="*/ 1609344 h 3182112"/>
                  <a:gd name="connsiteX7" fmla="*/ 327508 w 444551"/>
                  <a:gd name="connsiteY7" fmla="*/ 1989734 h 3182112"/>
                  <a:gd name="connsiteX8" fmla="*/ 342138 w 444551"/>
                  <a:gd name="connsiteY8" fmla="*/ 2026310 h 3182112"/>
                  <a:gd name="connsiteX9" fmla="*/ 415290 w 444551"/>
                  <a:gd name="connsiteY9" fmla="*/ 2157984 h 3182112"/>
                  <a:gd name="connsiteX10" fmla="*/ 437236 w 444551"/>
                  <a:gd name="connsiteY10" fmla="*/ 2326233 h 3182112"/>
                  <a:gd name="connsiteX11" fmla="*/ 444551 w 444551"/>
                  <a:gd name="connsiteY11" fmla="*/ 2823667 h 3182112"/>
                  <a:gd name="connsiteX12" fmla="*/ 444551 w 444551"/>
                  <a:gd name="connsiteY12" fmla="*/ 3021177 h 3182112"/>
                  <a:gd name="connsiteX13" fmla="*/ 210464 w 444551"/>
                  <a:gd name="connsiteY13" fmla="*/ 3182112 h 3182112"/>
                  <a:gd name="connsiteX14" fmla="*/ 261671 w 444551"/>
                  <a:gd name="connsiteY14" fmla="*/ 2948025 h 3182112"/>
                  <a:gd name="connsiteX15" fmla="*/ 276301 w 444551"/>
                  <a:gd name="connsiteY15" fmla="*/ 2735885 h 3182112"/>
                  <a:gd name="connsiteX16" fmla="*/ 276301 w 444551"/>
                  <a:gd name="connsiteY16" fmla="*/ 2728569 h 3182112"/>
                  <a:gd name="connsiteX17" fmla="*/ 276301 w 444551"/>
                  <a:gd name="connsiteY17" fmla="*/ 2340864 h 3182112"/>
                  <a:gd name="connsiteX18" fmla="*/ 254356 w 444551"/>
                  <a:gd name="connsiteY18" fmla="*/ 2136038 h 3182112"/>
                  <a:gd name="connsiteX19" fmla="*/ 203149 w 444551"/>
                  <a:gd name="connsiteY19" fmla="*/ 2033625 h 3182112"/>
                  <a:gd name="connsiteX20" fmla="*/ 247040 w 444551"/>
                  <a:gd name="connsiteY20" fmla="*/ 1872691 h 3182112"/>
                  <a:gd name="connsiteX21" fmla="*/ 129997 w 444551"/>
                  <a:gd name="connsiteY21" fmla="*/ 1426464 h 3182112"/>
                  <a:gd name="connsiteX22" fmla="*/ 27584 w 444551"/>
                  <a:gd name="connsiteY22" fmla="*/ 1155801 h 3182112"/>
                  <a:gd name="connsiteX23" fmla="*/ 39878 w 444551"/>
                  <a:gd name="connsiteY23" fmla="*/ 964641 h 3182112"/>
                  <a:gd name="connsiteX24" fmla="*/ 0 w 444551"/>
                  <a:gd name="connsiteY24" fmla="*/ 702970 h 3182112"/>
                  <a:gd name="connsiteX25" fmla="*/ 39218 w 444551"/>
                  <a:gd name="connsiteY25" fmla="*/ 256591 h 3182112"/>
                  <a:gd name="connsiteX0" fmla="*/ 39218 w 444551"/>
                  <a:gd name="connsiteY0" fmla="*/ 0 h 2925521"/>
                  <a:gd name="connsiteX1" fmla="*/ 130556 w 444551"/>
                  <a:gd name="connsiteY1" fmla="*/ 10109 h 2925521"/>
                  <a:gd name="connsiteX2" fmla="*/ 189078 w 444551"/>
                  <a:gd name="connsiteY2" fmla="*/ 220726 h 2925521"/>
                  <a:gd name="connsiteX3" fmla="*/ 166573 w 444551"/>
                  <a:gd name="connsiteY3" fmla="*/ 270103 h 2925521"/>
                  <a:gd name="connsiteX4" fmla="*/ 166573 w 444551"/>
                  <a:gd name="connsiteY4" fmla="*/ 540766 h 2925521"/>
                  <a:gd name="connsiteX5" fmla="*/ 181204 w 444551"/>
                  <a:gd name="connsiteY5" fmla="*/ 709015 h 2925521"/>
                  <a:gd name="connsiteX6" fmla="*/ 298247 w 444551"/>
                  <a:gd name="connsiteY6" fmla="*/ 1352753 h 2925521"/>
                  <a:gd name="connsiteX7" fmla="*/ 327508 w 444551"/>
                  <a:gd name="connsiteY7" fmla="*/ 1733143 h 2925521"/>
                  <a:gd name="connsiteX8" fmla="*/ 342138 w 444551"/>
                  <a:gd name="connsiteY8" fmla="*/ 1769719 h 2925521"/>
                  <a:gd name="connsiteX9" fmla="*/ 415290 w 444551"/>
                  <a:gd name="connsiteY9" fmla="*/ 1901393 h 2925521"/>
                  <a:gd name="connsiteX10" fmla="*/ 437236 w 444551"/>
                  <a:gd name="connsiteY10" fmla="*/ 2069642 h 2925521"/>
                  <a:gd name="connsiteX11" fmla="*/ 444551 w 444551"/>
                  <a:gd name="connsiteY11" fmla="*/ 2567076 h 2925521"/>
                  <a:gd name="connsiteX12" fmla="*/ 444551 w 444551"/>
                  <a:gd name="connsiteY12" fmla="*/ 2764586 h 2925521"/>
                  <a:gd name="connsiteX13" fmla="*/ 210464 w 444551"/>
                  <a:gd name="connsiteY13" fmla="*/ 2925521 h 2925521"/>
                  <a:gd name="connsiteX14" fmla="*/ 261671 w 444551"/>
                  <a:gd name="connsiteY14" fmla="*/ 2691434 h 2925521"/>
                  <a:gd name="connsiteX15" fmla="*/ 276301 w 444551"/>
                  <a:gd name="connsiteY15" fmla="*/ 2479294 h 2925521"/>
                  <a:gd name="connsiteX16" fmla="*/ 276301 w 444551"/>
                  <a:gd name="connsiteY16" fmla="*/ 2471978 h 2925521"/>
                  <a:gd name="connsiteX17" fmla="*/ 276301 w 444551"/>
                  <a:gd name="connsiteY17" fmla="*/ 2084273 h 2925521"/>
                  <a:gd name="connsiteX18" fmla="*/ 254356 w 444551"/>
                  <a:gd name="connsiteY18" fmla="*/ 1879447 h 2925521"/>
                  <a:gd name="connsiteX19" fmla="*/ 203149 w 444551"/>
                  <a:gd name="connsiteY19" fmla="*/ 1777034 h 2925521"/>
                  <a:gd name="connsiteX20" fmla="*/ 247040 w 444551"/>
                  <a:gd name="connsiteY20" fmla="*/ 1616100 h 2925521"/>
                  <a:gd name="connsiteX21" fmla="*/ 129997 w 444551"/>
                  <a:gd name="connsiteY21" fmla="*/ 1169873 h 2925521"/>
                  <a:gd name="connsiteX22" fmla="*/ 27584 w 444551"/>
                  <a:gd name="connsiteY22" fmla="*/ 899210 h 2925521"/>
                  <a:gd name="connsiteX23" fmla="*/ 39878 w 444551"/>
                  <a:gd name="connsiteY23" fmla="*/ 708050 h 2925521"/>
                  <a:gd name="connsiteX24" fmla="*/ 0 w 444551"/>
                  <a:gd name="connsiteY24" fmla="*/ 446379 h 2925521"/>
                  <a:gd name="connsiteX25" fmla="*/ 39218 w 444551"/>
                  <a:gd name="connsiteY25" fmla="*/ 0 h 2925521"/>
                  <a:gd name="connsiteX0" fmla="*/ 90018 w 444551"/>
                  <a:gd name="connsiteY0" fmla="*/ 0 h 3052521"/>
                  <a:gd name="connsiteX1" fmla="*/ 130556 w 444551"/>
                  <a:gd name="connsiteY1" fmla="*/ 137109 h 3052521"/>
                  <a:gd name="connsiteX2" fmla="*/ 189078 w 444551"/>
                  <a:gd name="connsiteY2" fmla="*/ 347726 h 3052521"/>
                  <a:gd name="connsiteX3" fmla="*/ 166573 w 444551"/>
                  <a:gd name="connsiteY3" fmla="*/ 397103 h 3052521"/>
                  <a:gd name="connsiteX4" fmla="*/ 166573 w 444551"/>
                  <a:gd name="connsiteY4" fmla="*/ 667766 h 3052521"/>
                  <a:gd name="connsiteX5" fmla="*/ 181204 w 444551"/>
                  <a:gd name="connsiteY5" fmla="*/ 836015 h 3052521"/>
                  <a:gd name="connsiteX6" fmla="*/ 298247 w 444551"/>
                  <a:gd name="connsiteY6" fmla="*/ 1479753 h 3052521"/>
                  <a:gd name="connsiteX7" fmla="*/ 327508 w 444551"/>
                  <a:gd name="connsiteY7" fmla="*/ 1860143 h 3052521"/>
                  <a:gd name="connsiteX8" fmla="*/ 342138 w 444551"/>
                  <a:gd name="connsiteY8" fmla="*/ 1896719 h 3052521"/>
                  <a:gd name="connsiteX9" fmla="*/ 415290 w 444551"/>
                  <a:gd name="connsiteY9" fmla="*/ 2028393 h 3052521"/>
                  <a:gd name="connsiteX10" fmla="*/ 437236 w 444551"/>
                  <a:gd name="connsiteY10" fmla="*/ 2196642 h 3052521"/>
                  <a:gd name="connsiteX11" fmla="*/ 444551 w 444551"/>
                  <a:gd name="connsiteY11" fmla="*/ 2694076 h 3052521"/>
                  <a:gd name="connsiteX12" fmla="*/ 444551 w 444551"/>
                  <a:gd name="connsiteY12" fmla="*/ 2891586 h 3052521"/>
                  <a:gd name="connsiteX13" fmla="*/ 210464 w 444551"/>
                  <a:gd name="connsiteY13" fmla="*/ 3052521 h 3052521"/>
                  <a:gd name="connsiteX14" fmla="*/ 261671 w 444551"/>
                  <a:gd name="connsiteY14" fmla="*/ 2818434 h 3052521"/>
                  <a:gd name="connsiteX15" fmla="*/ 276301 w 444551"/>
                  <a:gd name="connsiteY15" fmla="*/ 2606294 h 3052521"/>
                  <a:gd name="connsiteX16" fmla="*/ 276301 w 444551"/>
                  <a:gd name="connsiteY16" fmla="*/ 2598978 h 3052521"/>
                  <a:gd name="connsiteX17" fmla="*/ 276301 w 444551"/>
                  <a:gd name="connsiteY17" fmla="*/ 2211273 h 3052521"/>
                  <a:gd name="connsiteX18" fmla="*/ 254356 w 444551"/>
                  <a:gd name="connsiteY18" fmla="*/ 2006447 h 3052521"/>
                  <a:gd name="connsiteX19" fmla="*/ 203149 w 444551"/>
                  <a:gd name="connsiteY19" fmla="*/ 1904034 h 3052521"/>
                  <a:gd name="connsiteX20" fmla="*/ 247040 w 444551"/>
                  <a:gd name="connsiteY20" fmla="*/ 1743100 h 3052521"/>
                  <a:gd name="connsiteX21" fmla="*/ 129997 w 444551"/>
                  <a:gd name="connsiteY21" fmla="*/ 1296873 h 3052521"/>
                  <a:gd name="connsiteX22" fmla="*/ 27584 w 444551"/>
                  <a:gd name="connsiteY22" fmla="*/ 1026210 h 3052521"/>
                  <a:gd name="connsiteX23" fmla="*/ 39878 w 444551"/>
                  <a:gd name="connsiteY23" fmla="*/ 835050 h 3052521"/>
                  <a:gd name="connsiteX24" fmla="*/ 0 w 444551"/>
                  <a:gd name="connsiteY24" fmla="*/ 573379 h 3052521"/>
                  <a:gd name="connsiteX25" fmla="*/ 90018 w 444551"/>
                  <a:gd name="connsiteY25" fmla="*/ 0 h 3052521"/>
                  <a:gd name="connsiteX0" fmla="*/ 62434 w 416967"/>
                  <a:gd name="connsiteY0" fmla="*/ 0 h 3052521"/>
                  <a:gd name="connsiteX1" fmla="*/ 102972 w 416967"/>
                  <a:gd name="connsiteY1" fmla="*/ 137109 h 3052521"/>
                  <a:gd name="connsiteX2" fmla="*/ 161494 w 416967"/>
                  <a:gd name="connsiteY2" fmla="*/ 347726 h 3052521"/>
                  <a:gd name="connsiteX3" fmla="*/ 138989 w 416967"/>
                  <a:gd name="connsiteY3" fmla="*/ 397103 h 3052521"/>
                  <a:gd name="connsiteX4" fmla="*/ 138989 w 416967"/>
                  <a:gd name="connsiteY4" fmla="*/ 667766 h 3052521"/>
                  <a:gd name="connsiteX5" fmla="*/ 153620 w 416967"/>
                  <a:gd name="connsiteY5" fmla="*/ 836015 h 3052521"/>
                  <a:gd name="connsiteX6" fmla="*/ 270663 w 416967"/>
                  <a:gd name="connsiteY6" fmla="*/ 1479753 h 3052521"/>
                  <a:gd name="connsiteX7" fmla="*/ 299924 w 416967"/>
                  <a:gd name="connsiteY7" fmla="*/ 1860143 h 3052521"/>
                  <a:gd name="connsiteX8" fmla="*/ 314554 w 416967"/>
                  <a:gd name="connsiteY8" fmla="*/ 1896719 h 3052521"/>
                  <a:gd name="connsiteX9" fmla="*/ 387706 w 416967"/>
                  <a:gd name="connsiteY9" fmla="*/ 2028393 h 3052521"/>
                  <a:gd name="connsiteX10" fmla="*/ 409652 w 416967"/>
                  <a:gd name="connsiteY10" fmla="*/ 2196642 h 3052521"/>
                  <a:gd name="connsiteX11" fmla="*/ 416967 w 416967"/>
                  <a:gd name="connsiteY11" fmla="*/ 2694076 h 3052521"/>
                  <a:gd name="connsiteX12" fmla="*/ 416967 w 416967"/>
                  <a:gd name="connsiteY12" fmla="*/ 2891586 h 3052521"/>
                  <a:gd name="connsiteX13" fmla="*/ 182880 w 416967"/>
                  <a:gd name="connsiteY13" fmla="*/ 3052521 h 3052521"/>
                  <a:gd name="connsiteX14" fmla="*/ 234087 w 416967"/>
                  <a:gd name="connsiteY14" fmla="*/ 2818434 h 3052521"/>
                  <a:gd name="connsiteX15" fmla="*/ 248717 w 416967"/>
                  <a:gd name="connsiteY15" fmla="*/ 2606294 h 3052521"/>
                  <a:gd name="connsiteX16" fmla="*/ 248717 w 416967"/>
                  <a:gd name="connsiteY16" fmla="*/ 2598978 h 3052521"/>
                  <a:gd name="connsiteX17" fmla="*/ 248717 w 416967"/>
                  <a:gd name="connsiteY17" fmla="*/ 2211273 h 3052521"/>
                  <a:gd name="connsiteX18" fmla="*/ 226772 w 416967"/>
                  <a:gd name="connsiteY18" fmla="*/ 2006447 h 3052521"/>
                  <a:gd name="connsiteX19" fmla="*/ 175565 w 416967"/>
                  <a:gd name="connsiteY19" fmla="*/ 1904034 h 3052521"/>
                  <a:gd name="connsiteX20" fmla="*/ 219456 w 416967"/>
                  <a:gd name="connsiteY20" fmla="*/ 1743100 h 3052521"/>
                  <a:gd name="connsiteX21" fmla="*/ 102413 w 416967"/>
                  <a:gd name="connsiteY21" fmla="*/ 1296873 h 3052521"/>
                  <a:gd name="connsiteX22" fmla="*/ 0 w 416967"/>
                  <a:gd name="connsiteY22" fmla="*/ 1026210 h 3052521"/>
                  <a:gd name="connsiteX23" fmla="*/ 12294 w 416967"/>
                  <a:gd name="connsiteY23" fmla="*/ 835050 h 3052521"/>
                  <a:gd name="connsiteX24" fmla="*/ 29566 w 416967"/>
                  <a:gd name="connsiteY24" fmla="*/ 573379 h 3052521"/>
                  <a:gd name="connsiteX25" fmla="*/ 62434 w 416967"/>
                  <a:gd name="connsiteY25" fmla="*/ 0 h 3052521"/>
                  <a:gd name="connsiteX0" fmla="*/ 62434 w 416967"/>
                  <a:gd name="connsiteY0" fmla="*/ 0 h 3052521"/>
                  <a:gd name="connsiteX1" fmla="*/ 102972 w 416967"/>
                  <a:gd name="connsiteY1" fmla="*/ 137109 h 3052521"/>
                  <a:gd name="connsiteX2" fmla="*/ 138989 w 416967"/>
                  <a:gd name="connsiteY2" fmla="*/ 397103 h 3052521"/>
                  <a:gd name="connsiteX3" fmla="*/ 138989 w 416967"/>
                  <a:gd name="connsiteY3" fmla="*/ 667766 h 3052521"/>
                  <a:gd name="connsiteX4" fmla="*/ 153620 w 416967"/>
                  <a:gd name="connsiteY4" fmla="*/ 836015 h 3052521"/>
                  <a:gd name="connsiteX5" fmla="*/ 270663 w 416967"/>
                  <a:gd name="connsiteY5" fmla="*/ 1479753 h 3052521"/>
                  <a:gd name="connsiteX6" fmla="*/ 299924 w 416967"/>
                  <a:gd name="connsiteY6" fmla="*/ 1860143 h 3052521"/>
                  <a:gd name="connsiteX7" fmla="*/ 314554 w 416967"/>
                  <a:gd name="connsiteY7" fmla="*/ 1896719 h 3052521"/>
                  <a:gd name="connsiteX8" fmla="*/ 387706 w 416967"/>
                  <a:gd name="connsiteY8" fmla="*/ 2028393 h 3052521"/>
                  <a:gd name="connsiteX9" fmla="*/ 409652 w 416967"/>
                  <a:gd name="connsiteY9" fmla="*/ 2196642 h 3052521"/>
                  <a:gd name="connsiteX10" fmla="*/ 416967 w 416967"/>
                  <a:gd name="connsiteY10" fmla="*/ 2694076 h 3052521"/>
                  <a:gd name="connsiteX11" fmla="*/ 416967 w 416967"/>
                  <a:gd name="connsiteY11" fmla="*/ 2891586 h 3052521"/>
                  <a:gd name="connsiteX12" fmla="*/ 182880 w 416967"/>
                  <a:gd name="connsiteY12" fmla="*/ 3052521 h 3052521"/>
                  <a:gd name="connsiteX13" fmla="*/ 234087 w 416967"/>
                  <a:gd name="connsiteY13" fmla="*/ 2818434 h 3052521"/>
                  <a:gd name="connsiteX14" fmla="*/ 248717 w 416967"/>
                  <a:gd name="connsiteY14" fmla="*/ 2606294 h 3052521"/>
                  <a:gd name="connsiteX15" fmla="*/ 248717 w 416967"/>
                  <a:gd name="connsiteY15" fmla="*/ 2598978 h 3052521"/>
                  <a:gd name="connsiteX16" fmla="*/ 248717 w 416967"/>
                  <a:gd name="connsiteY16" fmla="*/ 2211273 h 3052521"/>
                  <a:gd name="connsiteX17" fmla="*/ 226772 w 416967"/>
                  <a:gd name="connsiteY17" fmla="*/ 2006447 h 3052521"/>
                  <a:gd name="connsiteX18" fmla="*/ 175565 w 416967"/>
                  <a:gd name="connsiteY18" fmla="*/ 1904034 h 3052521"/>
                  <a:gd name="connsiteX19" fmla="*/ 219456 w 416967"/>
                  <a:gd name="connsiteY19" fmla="*/ 1743100 h 3052521"/>
                  <a:gd name="connsiteX20" fmla="*/ 102413 w 416967"/>
                  <a:gd name="connsiteY20" fmla="*/ 1296873 h 3052521"/>
                  <a:gd name="connsiteX21" fmla="*/ 0 w 416967"/>
                  <a:gd name="connsiteY21" fmla="*/ 1026210 h 3052521"/>
                  <a:gd name="connsiteX22" fmla="*/ 12294 w 416967"/>
                  <a:gd name="connsiteY22" fmla="*/ 835050 h 3052521"/>
                  <a:gd name="connsiteX23" fmla="*/ 29566 w 416967"/>
                  <a:gd name="connsiteY23" fmla="*/ 573379 h 3052521"/>
                  <a:gd name="connsiteX24" fmla="*/ 62434 w 416967"/>
                  <a:gd name="connsiteY24" fmla="*/ 0 h 3052521"/>
                  <a:gd name="connsiteX0" fmla="*/ 62434 w 416967"/>
                  <a:gd name="connsiteY0" fmla="*/ 0 h 3052521"/>
                  <a:gd name="connsiteX1" fmla="*/ 153772 w 416967"/>
                  <a:gd name="connsiteY1" fmla="*/ 187909 h 3052521"/>
                  <a:gd name="connsiteX2" fmla="*/ 138989 w 416967"/>
                  <a:gd name="connsiteY2" fmla="*/ 397103 h 3052521"/>
                  <a:gd name="connsiteX3" fmla="*/ 138989 w 416967"/>
                  <a:gd name="connsiteY3" fmla="*/ 667766 h 3052521"/>
                  <a:gd name="connsiteX4" fmla="*/ 153620 w 416967"/>
                  <a:gd name="connsiteY4" fmla="*/ 836015 h 3052521"/>
                  <a:gd name="connsiteX5" fmla="*/ 270663 w 416967"/>
                  <a:gd name="connsiteY5" fmla="*/ 1479753 h 3052521"/>
                  <a:gd name="connsiteX6" fmla="*/ 299924 w 416967"/>
                  <a:gd name="connsiteY6" fmla="*/ 1860143 h 3052521"/>
                  <a:gd name="connsiteX7" fmla="*/ 314554 w 416967"/>
                  <a:gd name="connsiteY7" fmla="*/ 1896719 h 3052521"/>
                  <a:gd name="connsiteX8" fmla="*/ 387706 w 416967"/>
                  <a:gd name="connsiteY8" fmla="*/ 2028393 h 3052521"/>
                  <a:gd name="connsiteX9" fmla="*/ 409652 w 416967"/>
                  <a:gd name="connsiteY9" fmla="*/ 2196642 h 3052521"/>
                  <a:gd name="connsiteX10" fmla="*/ 416967 w 416967"/>
                  <a:gd name="connsiteY10" fmla="*/ 2694076 h 3052521"/>
                  <a:gd name="connsiteX11" fmla="*/ 416967 w 416967"/>
                  <a:gd name="connsiteY11" fmla="*/ 2891586 h 3052521"/>
                  <a:gd name="connsiteX12" fmla="*/ 182880 w 416967"/>
                  <a:gd name="connsiteY12" fmla="*/ 3052521 h 3052521"/>
                  <a:gd name="connsiteX13" fmla="*/ 234087 w 416967"/>
                  <a:gd name="connsiteY13" fmla="*/ 2818434 h 3052521"/>
                  <a:gd name="connsiteX14" fmla="*/ 248717 w 416967"/>
                  <a:gd name="connsiteY14" fmla="*/ 2606294 h 3052521"/>
                  <a:gd name="connsiteX15" fmla="*/ 248717 w 416967"/>
                  <a:gd name="connsiteY15" fmla="*/ 2598978 h 3052521"/>
                  <a:gd name="connsiteX16" fmla="*/ 248717 w 416967"/>
                  <a:gd name="connsiteY16" fmla="*/ 2211273 h 3052521"/>
                  <a:gd name="connsiteX17" fmla="*/ 226772 w 416967"/>
                  <a:gd name="connsiteY17" fmla="*/ 2006447 h 3052521"/>
                  <a:gd name="connsiteX18" fmla="*/ 175565 w 416967"/>
                  <a:gd name="connsiteY18" fmla="*/ 1904034 h 3052521"/>
                  <a:gd name="connsiteX19" fmla="*/ 219456 w 416967"/>
                  <a:gd name="connsiteY19" fmla="*/ 1743100 h 3052521"/>
                  <a:gd name="connsiteX20" fmla="*/ 102413 w 416967"/>
                  <a:gd name="connsiteY20" fmla="*/ 1296873 h 3052521"/>
                  <a:gd name="connsiteX21" fmla="*/ 0 w 416967"/>
                  <a:gd name="connsiteY21" fmla="*/ 1026210 h 3052521"/>
                  <a:gd name="connsiteX22" fmla="*/ 12294 w 416967"/>
                  <a:gd name="connsiteY22" fmla="*/ 835050 h 3052521"/>
                  <a:gd name="connsiteX23" fmla="*/ 29566 w 416967"/>
                  <a:gd name="connsiteY23" fmla="*/ 573379 h 3052521"/>
                  <a:gd name="connsiteX24" fmla="*/ 62434 w 416967"/>
                  <a:gd name="connsiteY24" fmla="*/ 0 h 3052521"/>
                  <a:gd name="connsiteX0" fmla="*/ 106884 w 416967"/>
                  <a:gd name="connsiteY0" fmla="*/ 0 h 3052521"/>
                  <a:gd name="connsiteX1" fmla="*/ 153772 w 416967"/>
                  <a:gd name="connsiteY1" fmla="*/ 187909 h 3052521"/>
                  <a:gd name="connsiteX2" fmla="*/ 138989 w 416967"/>
                  <a:gd name="connsiteY2" fmla="*/ 397103 h 3052521"/>
                  <a:gd name="connsiteX3" fmla="*/ 138989 w 416967"/>
                  <a:gd name="connsiteY3" fmla="*/ 667766 h 3052521"/>
                  <a:gd name="connsiteX4" fmla="*/ 153620 w 416967"/>
                  <a:gd name="connsiteY4" fmla="*/ 836015 h 3052521"/>
                  <a:gd name="connsiteX5" fmla="*/ 270663 w 416967"/>
                  <a:gd name="connsiteY5" fmla="*/ 1479753 h 3052521"/>
                  <a:gd name="connsiteX6" fmla="*/ 299924 w 416967"/>
                  <a:gd name="connsiteY6" fmla="*/ 1860143 h 3052521"/>
                  <a:gd name="connsiteX7" fmla="*/ 314554 w 416967"/>
                  <a:gd name="connsiteY7" fmla="*/ 1896719 h 3052521"/>
                  <a:gd name="connsiteX8" fmla="*/ 387706 w 416967"/>
                  <a:gd name="connsiteY8" fmla="*/ 2028393 h 3052521"/>
                  <a:gd name="connsiteX9" fmla="*/ 409652 w 416967"/>
                  <a:gd name="connsiteY9" fmla="*/ 2196642 h 3052521"/>
                  <a:gd name="connsiteX10" fmla="*/ 416967 w 416967"/>
                  <a:gd name="connsiteY10" fmla="*/ 2694076 h 3052521"/>
                  <a:gd name="connsiteX11" fmla="*/ 416967 w 416967"/>
                  <a:gd name="connsiteY11" fmla="*/ 2891586 h 3052521"/>
                  <a:gd name="connsiteX12" fmla="*/ 182880 w 416967"/>
                  <a:gd name="connsiteY12" fmla="*/ 3052521 h 3052521"/>
                  <a:gd name="connsiteX13" fmla="*/ 234087 w 416967"/>
                  <a:gd name="connsiteY13" fmla="*/ 2818434 h 3052521"/>
                  <a:gd name="connsiteX14" fmla="*/ 248717 w 416967"/>
                  <a:gd name="connsiteY14" fmla="*/ 2606294 h 3052521"/>
                  <a:gd name="connsiteX15" fmla="*/ 248717 w 416967"/>
                  <a:gd name="connsiteY15" fmla="*/ 2598978 h 3052521"/>
                  <a:gd name="connsiteX16" fmla="*/ 248717 w 416967"/>
                  <a:gd name="connsiteY16" fmla="*/ 2211273 h 3052521"/>
                  <a:gd name="connsiteX17" fmla="*/ 226772 w 416967"/>
                  <a:gd name="connsiteY17" fmla="*/ 2006447 h 3052521"/>
                  <a:gd name="connsiteX18" fmla="*/ 175565 w 416967"/>
                  <a:gd name="connsiteY18" fmla="*/ 1904034 h 3052521"/>
                  <a:gd name="connsiteX19" fmla="*/ 219456 w 416967"/>
                  <a:gd name="connsiteY19" fmla="*/ 1743100 h 3052521"/>
                  <a:gd name="connsiteX20" fmla="*/ 102413 w 416967"/>
                  <a:gd name="connsiteY20" fmla="*/ 1296873 h 3052521"/>
                  <a:gd name="connsiteX21" fmla="*/ 0 w 416967"/>
                  <a:gd name="connsiteY21" fmla="*/ 1026210 h 3052521"/>
                  <a:gd name="connsiteX22" fmla="*/ 12294 w 416967"/>
                  <a:gd name="connsiteY22" fmla="*/ 835050 h 3052521"/>
                  <a:gd name="connsiteX23" fmla="*/ 29566 w 416967"/>
                  <a:gd name="connsiteY23" fmla="*/ 573379 h 3052521"/>
                  <a:gd name="connsiteX24" fmla="*/ 106884 w 416967"/>
                  <a:gd name="connsiteY24" fmla="*/ 0 h 3052521"/>
                  <a:gd name="connsiteX0" fmla="*/ 106884 w 416967"/>
                  <a:gd name="connsiteY0" fmla="*/ 0 h 3052521"/>
                  <a:gd name="connsiteX1" fmla="*/ 138989 w 416967"/>
                  <a:gd name="connsiteY1" fmla="*/ 397103 h 3052521"/>
                  <a:gd name="connsiteX2" fmla="*/ 138989 w 416967"/>
                  <a:gd name="connsiteY2" fmla="*/ 667766 h 3052521"/>
                  <a:gd name="connsiteX3" fmla="*/ 153620 w 416967"/>
                  <a:gd name="connsiteY3" fmla="*/ 836015 h 3052521"/>
                  <a:gd name="connsiteX4" fmla="*/ 270663 w 416967"/>
                  <a:gd name="connsiteY4" fmla="*/ 1479753 h 3052521"/>
                  <a:gd name="connsiteX5" fmla="*/ 299924 w 416967"/>
                  <a:gd name="connsiteY5" fmla="*/ 1860143 h 3052521"/>
                  <a:gd name="connsiteX6" fmla="*/ 314554 w 416967"/>
                  <a:gd name="connsiteY6" fmla="*/ 1896719 h 3052521"/>
                  <a:gd name="connsiteX7" fmla="*/ 387706 w 416967"/>
                  <a:gd name="connsiteY7" fmla="*/ 2028393 h 3052521"/>
                  <a:gd name="connsiteX8" fmla="*/ 409652 w 416967"/>
                  <a:gd name="connsiteY8" fmla="*/ 2196642 h 3052521"/>
                  <a:gd name="connsiteX9" fmla="*/ 416967 w 416967"/>
                  <a:gd name="connsiteY9" fmla="*/ 2694076 h 3052521"/>
                  <a:gd name="connsiteX10" fmla="*/ 416967 w 416967"/>
                  <a:gd name="connsiteY10" fmla="*/ 2891586 h 3052521"/>
                  <a:gd name="connsiteX11" fmla="*/ 182880 w 416967"/>
                  <a:gd name="connsiteY11" fmla="*/ 3052521 h 3052521"/>
                  <a:gd name="connsiteX12" fmla="*/ 234087 w 416967"/>
                  <a:gd name="connsiteY12" fmla="*/ 2818434 h 3052521"/>
                  <a:gd name="connsiteX13" fmla="*/ 248717 w 416967"/>
                  <a:gd name="connsiteY13" fmla="*/ 2606294 h 3052521"/>
                  <a:gd name="connsiteX14" fmla="*/ 248717 w 416967"/>
                  <a:gd name="connsiteY14" fmla="*/ 2598978 h 3052521"/>
                  <a:gd name="connsiteX15" fmla="*/ 248717 w 416967"/>
                  <a:gd name="connsiteY15" fmla="*/ 2211273 h 3052521"/>
                  <a:gd name="connsiteX16" fmla="*/ 226772 w 416967"/>
                  <a:gd name="connsiteY16" fmla="*/ 2006447 h 3052521"/>
                  <a:gd name="connsiteX17" fmla="*/ 175565 w 416967"/>
                  <a:gd name="connsiteY17" fmla="*/ 1904034 h 3052521"/>
                  <a:gd name="connsiteX18" fmla="*/ 219456 w 416967"/>
                  <a:gd name="connsiteY18" fmla="*/ 1743100 h 3052521"/>
                  <a:gd name="connsiteX19" fmla="*/ 102413 w 416967"/>
                  <a:gd name="connsiteY19" fmla="*/ 1296873 h 3052521"/>
                  <a:gd name="connsiteX20" fmla="*/ 0 w 416967"/>
                  <a:gd name="connsiteY20" fmla="*/ 1026210 h 3052521"/>
                  <a:gd name="connsiteX21" fmla="*/ 12294 w 416967"/>
                  <a:gd name="connsiteY21" fmla="*/ 835050 h 3052521"/>
                  <a:gd name="connsiteX22" fmla="*/ 29566 w 416967"/>
                  <a:gd name="connsiteY22" fmla="*/ 573379 h 3052521"/>
                  <a:gd name="connsiteX23" fmla="*/ 106884 w 416967"/>
                  <a:gd name="connsiteY23" fmla="*/ 0 h 3052521"/>
                  <a:gd name="connsiteX0" fmla="*/ 113234 w 416967"/>
                  <a:gd name="connsiteY0" fmla="*/ 0 h 3008071"/>
                  <a:gd name="connsiteX1" fmla="*/ 138989 w 416967"/>
                  <a:gd name="connsiteY1" fmla="*/ 352653 h 3008071"/>
                  <a:gd name="connsiteX2" fmla="*/ 138989 w 416967"/>
                  <a:gd name="connsiteY2" fmla="*/ 623316 h 3008071"/>
                  <a:gd name="connsiteX3" fmla="*/ 153620 w 416967"/>
                  <a:gd name="connsiteY3" fmla="*/ 791565 h 3008071"/>
                  <a:gd name="connsiteX4" fmla="*/ 270663 w 416967"/>
                  <a:gd name="connsiteY4" fmla="*/ 1435303 h 3008071"/>
                  <a:gd name="connsiteX5" fmla="*/ 299924 w 416967"/>
                  <a:gd name="connsiteY5" fmla="*/ 1815693 h 3008071"/>
                  <a:gd name="connsiteX6" fmla="*/ 314554 w 416967"/>
                  <a:gd name="connsiteY6" fmla="*/ 1852269 h 3008071"/>
                  <a:gd name="connsiteX7" fmla="*/ 387706 w 416967"/>
                  <a:gd name="connsiteY7" fmla="*/ 1983943 h 3008071"/>
                  <a:gd name="connsiteX8" fmla="*/ 409652 w 416967"/>
                  <a:gd name="connsiteY8" fmla="*/ 2152192 h 3008071"/>
                  <a:gd name="connsiteX9" fmla="*/ 416967 w 416967"/>
                  <a:gd name="connsiteY9" fmla="*/ 2649626 h 3008071"/>
                  <a:gd name="connsiteX10" fmla="*/ 416967 w 416967"/>
                  <a:gd name="connsiteY10" fmla="*/ 2847136 h 3008071"/>
                  <a:gd name="connsiteX11" fmla="*/ 182880 w 416967"/>
                  <a:gd name="connsiteY11" fmla="*/ 3008071 h 3008071"/>
                  <a:gd name="connsiteX12" fmla="*/ 234087 w 416967"/>
                  <a:gd name="connsiteY12" fmla="*/ 2773984 h 3008071"/>
                  <a:gd name="connsiteX13" fmla="*/ 248717 w 416967"/>
                  <a:gd name="connsiteY13" fmla="*/ 2561844 h 3008071"/>
                  <a:gd name="connsiteX14" fmla="*/ 248717 w 416967"/>
                  <a:gd name="connsiteY14" fmla="*/ 2554528 h 3008071"/>
                  <a:gd name="connsiteX15" fmla="*/ 248717 w 416967"/>
                  <a:gd name="connsiteY15" fmla="*/ 2166823 h 3008071"/>
                  <a:gd name="connsiteX16" fmla="*/ 226772 w 416967"/>
                  <a:gd name="connsiteY16" fmla="*/ 1961997 h 3008071"/>
                  <a:gd name="connsiteX17" fmla="*/ 175565 w 416967"/>
                  <a:gd name="connsiteY17" fmla="*/ 1859584 h 3008071"/>
                  <a:gd name="connsiteX18" fmla="*/ 219456 w 416967"/>
                  <a:gd name="connsiteY18" fmla="*/ 1698650 h 3008071"/>
                  <a:gd name="connsiteX19" fmla="*/ 102413 w 416967"/>
                  <a:gd name="connsiteY19" fmla="*/ 1252423 h 3008071"/>
                  <a:gd name="connsiteX20" fmla="*/ 0 w 416967"/>
                  <a:gd name="connsiteY20" fmla="*/ 981760 h 3008071"/>
                  <a:gd name="connsiteX21" fmla="*/ 12294 w 416967"/>
                  <a:gd name="connsiteY21" fmla="*/ 790600 h 3008071"/>
                  <a:gd name="connsiteX22" fmla="*/ 29566 w 416967"/>
                  <a:gd name="connsiteY22" fmla="*/ 528929 h 3008071"/>
                  <a:gd name="connsiteX23" fmla="*/ 113234 w 416967"/>
                  <a:gd name="connsiteY23" fmla="*/ 0 h 3008071"/>
                  <a:gd name="connsiteX0" fmla="*/ 113234 w 416967"/>
                  <a:gd name="connsiteY0" fmla="*/ 0 h 3357928"/>
                  <a:gd name="connsiteX1" fmla="*/ 138989 w 416967"/>
                  <a:gd name="connsiteY1" fmla="*/ 352653 h 3357928"/>
                  <a:gd name="connsiteX2" fmla="*/ 138989 w 416967"/>
                  <a:gd name="connsiteY2" fmla="*/ 623316 h 3357928"/>
                  <a:gd name="connsiteX3" fmla="*/ 153620 w 416967"/>
                  <a:gd name="connsiteY3" fmla="*/ 791565 h 3357928"/>
                  <a:gd name="connsiteX4" fmla="*/ 270663 w 416967"/>
                  <a:gd name="connsiteY4" fmla="*/ 1435303 h 3357928"/>
                  <a:gd name="connsiteX5" fmla="*/ 299924 w 416967"/>
                  <a:gd name="connsiteY5" fmla="*/ 1815693 h 3357928"/>
                  <a:gd name="connsiteX6" fmla="*/ 314554 w 416967"/>
                  <a:gd name="connsiteY6" fmla="*/ 1852269 h 3357928"/>
                  <a:gd name="connsiteX7" fmla="*/ 387706 w 416967"/>
                  <a:gd name="connsiteY7" fmla="*/ 1983943 h 3357928"/>
                  <a:gd name="connsiteX8" fmla="*/ 409652 w 416967"/>
                  <a:gd name="connsiteY8" fmla="*/ 2152192 h 3357928"/>
                  <a:gd name="connsiteX9" fmla="*/ 416967 w 416967"/>
                  <a:gd name="connsiteY9" fmla="*/ 2649626 h 3357928"/>
                  <a:gd name="connsiteX10" fmla="*/ 416967 w 416967"/>
                  <a:gd name="connsiteY10" fmla="*/ 2847136 h 3357928"/>
                  <a:gd name="connsiteX11" fmla="*/ 135172 w 416967"/>
                  <a:gd name="connsiteY11" fmla="*/ 3357928 h 3357928"/>
                  <a:gd name="connsiteX12" fmla="*/ 234087 w 416967"/>
                  <a:gd name="connsiteY12" fmla="*/ 2773984 h 3357928"/>
                  <a:gd name="connsiteX13" fmla="*/ 248717 w 416967"/>
                  <a:gd name="connsiteY13" fmla="*/ 2561844 h 3357928"/>
                  <a:gd name="connsiteX14" fmla="*/ 248717 w 416967"/>
                  <a:gd name="connsiteY14" fmla="*/ 2554528 h 3357928"/>
                  <a:gd name="connsiteX15" fmla="*/ 248717 w 416967"/>
                  <a:gd name="connsiteY15" fmla="*/ 2166823 h 3357928"/>
                  <a:gd name="connsiteX16" fmla="*/ 226772 w 416967"/>
                  <a:gd name="connsiteY16" fmla="*/ 1961997 h 3357928"/>
                  <a:gd name="connsiteX17" fmla="*/ 175565 w 416967"/>
                  <a:gd name="connsiteY17" fmla="*/ 1859584 h 3357928"/>
                  <a:gd name="connsiteX18" fmla="*/ 219456 w 416967"/>
                  <a:gd name="connsiteY18" fmla="*/ 1698650 h 3357928"/>
                  <a:gd name="connsiteX19" fmla="*/ 102413 w 416967"/>
                  <a:gd name="connsiteY19" fmla="*/ 1252423 h 3357928"/>
                  <a:gd name="connsiteX20" fmla="*/ 0 w 416967"/>
                  <a:gd name="connsiteY20" fmla="*/ 981760 h 3357928"/>
                  <a:gd name="connsiteX21" fmla="*/ 12294 w 416967"/>
                  <a:gd name="connsiteY21" fmla="*/ 790600 h 3357928"/>
                  <a:gd name="connsiteX22" fmla="*/ 29566 w 416967"/>
                  <a:gd name="connsiteY22" fmla="*/ 528929 h 3357928"/>
                  <a:gd name="connsiteX23" fmla="*/ 113234 w 416967"/>
                  <a:gd name="connsiteY23" fmla="*/ 0 h 3357928"/>
                  <a:gd name="connsiteX0" fmla="*/ 113234 w 416967"/>
                  <a:gd name="connsiteY0" fmla="*/ 0 h 3371922"/>
                  <a:gd name="connsiteX1" fmla="*/ 138989 w 416967"/>
                  <a:gd name="connsiteY1" fmla="*/ 352653 h 3371922"/>
                  <a:gd name="connsiteX2" fmla="*/ 138989 w 416967"/>
                  <a:gd name="connsiteY2" fmla="*/ 623316 h 3371922"/>
                  <a:gd name="connsiteX3" fmla="*/ 153620 w 416967"/>
                  <a:gd name="connsiteY3" fmla="*/ 791565 h 3371922"/>
                  <a:gd name="connsiteX4" fmla="*/ 270663 w 416967"/>
                  <a:gd name="connsiteY4" fmla="*/ 1435303 h 3371922"/>
                  <a:gd name="connsiteX5" fmla="*/ 299924 w 416967"/>
                  <a:gd name="connsiteY5" fmla="*/ 1815693 h 3371922"/>
                  <a:gd name="connsiteX6" fmla="*/ 314554 w 416967"/>
                  <a:gd name="connsiteY6" fmla="*/ 1852269 h 3371922"/>
                  <a:gd name="connsiteX7" fmla="*/ 387706 w 416967"/>
                  <a:gd name="connsiteY7" fmla="*/ 1983943 h 3371922"/>
                  <a:gd name="connsiteX8" fmla="*/ 409652 w 416967"/>
                  <a:gd name="connsiteY8" fmla="*/ 2152192 h 3371922"/>
                  <a:gd name="connsiteX9" fmla="*/ 416967 w 416967"/>
                  <a:gd name="connsiteY9" fmla="*/ 2649626 h 3371922"/>
                  <a:gd name="connsiteX10" fmla="*/ 361308 w 416967"/>
                  <a:gd name="connsiteY10" fmla="*/ 3371922 h 3371922"/>
                  <a:gd name="connsiteX11" fmla="*/ 135172 w 416967"/>
                  <a:gd name="connsiteY11" fmla="*/ 3357928 h 3371922"/>
                  <a:gd name="connsiteX12" fmla="*/ 234087 w 416967"/>
                  <a:gd name="connsiteY12" fmla="*/ 2773984 h 3371922"/>
                  <a:gd name="connsiteX13" fmla="*/ 248717 w 416967"/>
                  <a:gd name="connsiteY13" fmla="*/ 2561844 h 3371922"/>
                  <a:gd name="connsiteX14" fmla="*/ 248717 w 416967"/>
                  <a:gd name="connsiteY14" fmla="*/ 2554528 h 3371922"/>
                  <a:gd name="connsiteX15" fmla="*/ 248717 w 416967"/>
                  <a:gd name="connsiteY15" fmla="*/ 2166823 h 3371922"/>
                  <a:gd name="connsiteX16" fmla="*/ 226772 w 416967"/>
                  <a:gd name="connsiteY16" fmla="*/ 1961997 h 3371922"/>
                  <a:gd name="connsiteX17" fmla="*/ 175565 w 416967"/>
                  <a:gd name="connsiteY17" fmla="*/ 1859584 h 3371922"/>
                  <a:gd name="connsiteX18" fmla="*/ 219456 w 416967"/>
                  <a:gd name="connsiteY18" fmla="*/ 1698650 h 3371922"/>
                  <a:gd name="connsiteX19" fmla="*/ 102413 w 416967"/>
                  <a:gd name="connsiteY19" fmla="*/ 1252423 h 3371922"/>
                  <a:gd name="connsiteX20" fmla="*/ 0 w 416967"/>
                  <a:gd name="connsiteY20" fmla="*/ 981760 h 3371922"/>
                  <a:gd name="connsiteX21" fmla="*/ 12294 w 416967"/>
                  <a:gd name="connsiteY21" fmla="*/ 790600 h 3371922"/>
                  <a:gd name="connsiteX22" fmla="*/ 29566 w 416967"/>
                  <a:gd name="connsiteY22" fmla="*/ 528929 h 3371922"/>
                  <a:gd name="connsiteX23" fmla="*/ 113234 w 416967"/>
                  <a:gd name="connsiteY23" fmla="*/ 0 h 337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6967" h="3371922">
                    <a:moveTo>
                      <a:pt x="113234" y="0"/>
                    </a:moveTo>
                    <a:lnTo>
                      <a:pt x="138989" y="352653"/>
                    </a:lnTo>
                    <a:lnTo>
                      <a:pt x="138989" y="623316"/>
                    </a:lnTo>
                    <a:lnTo>
                      <a:pt x="153620" y="791565"/>
                    </a:lnTo>
                    <a:lnTo>
                      <a:pt x="270663" y="1435303"/>
                    </a:lnTo>
                    <a:lnTo>
                      <a:pt x="299924" y="1815693"/>
                    </a:lnTo>
                    <a:lnTo>
                      <a:pt x="314554" y="1852269"/>
                    </a:lnTo>
                    <a:lnTo>
                      <a:pt x="387706" y="1983943"/>
                    </a:lnTo>
                    <a:lnTo>
                      <a:pt x="409652" y="2152192"/>
                    </a:lnTo>
                    <a:lnTo>
                      <a:pt x="416967" y="2649626"/>
                    </a:lnTo>
                    <a:lnTo>
                      <a:pt x="361308" y="3371922"/>
                    </a:lnTo>
                    <a:lnTo>
                      <a:pt x="135172" y="3357928"/>
                    </a:lnTo>
                    <a:cubicBezTo>
                      <a:pt x="104692" y="3345736"/>
                      <a:pt x="225553" y="2831286"/>
                      <a:pt x="234087" y="2773984"/>
                    </a:cubicBezTo>
                    <a:cubicBezTo>
                      <a:pt x="238964" y="2732532"/>
                      <a:pt x="246279" y="2598420"/>
                      <a:pt x="248717" y="2561844"/>
                    </a:cubicBezTo>
                    <a:cubicBezTo>
                      <a:pt x="246536" y="2562935"/>
                      <a:pt x="248717" y="2556967"/>
                      <a:pt x="248717" y="2554528"/>
                    </a:cubicBezTo>
                    <a:lnTo>
                      <a:pt x="248717" y="2166823"/>
                    </a:lnTo>
                    <a:lnTo>
                      <a:pt x="226772" y="1961997"/>
                    </a:lnTo>
                    <a:lnTo>
                      <a:pt x="175565" y="1859584"/>
                    </a:lnTo>
                    <a:lnTo>
                      <a:pt x="219456" y="1698650"/>
                    </a:lnTo>
                    <a:lnTo>
                      <a:pt x="102413" y="1252423"/>
                    </a:lnTo>
                    <a:lnTo>
                      <a:pt x="0" y="981760"/>
                    </a:lnTo>
                    <a:lnTo>
                      <a:pt x="12294" y="790600"/>
                    </a:lnTo>
                    <a:lnTo>
                      <a:pt x="29566" y="528929"/>
                    </a:lnTo>
                    <a:lnTo>
                      <a:pt x="113234" y="0"/>
                    </a:lnTo>
                    <a:close/>
                  </a:path>
                </a:pathLst>
              </a:cu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30"/>
              <p:cNvSpPr/>
              <p:nvPr/>
            </p:nvSpPr>
            <p:spPr>
              <a:xfrm>
                <a:off x="938253" y="1017767"/>
                <a:ext cx="1455089" cy="3991555"/>
              </a:xfrm>
              <a:custGeom>
                <a:avLst/>
                <a:gdLst>
                  <a:gd name="connsiteX0" fmla="*/ 286247 w 1152940"/>
                  <a:gd name="connsiteY0" fmla="*/ 87464 h 3832529"/>
                  <a:gd name="connsiteX1" fmla="*/ 683813 w 1152940"/>
                  <a:gd name="connsiteY1" fmla="*/ 55659 h 3832529"/>
                  <a:gd name="connsiteX2" fmla="*/ 1081378 w 1152940"/>
                  <a:gd name="connsiteY2" fmla="*/ 0 h 3832529"/>
                  <a:gd name="connsiteX3" fmla="*/ 1152940 w 1152940"/>
                  <a:gd name="connsiteY3" fmla="*/ 0 h 3832529"/>
                  <a:gd name="connsiteX4" fmla="*/ 1057524 w 1152940"/>
                  <a:gd name="connsiteY4" fmla="*/ 302150 h 3832529"/>
                  <a:gd name="connsiteX5" fmla="*/ 954157 w 1152940"/>
                  <a:gd name="connsiteY5" fmla="*/ 1630017 h 3832529"/>
                  <a:gd name="connsiteX6" fmla="*/ 755374 w 1152940"/>
                  <a:gd name="connsiteY6" fmla="*/ 3108960 h 3832529"/>
                  <a:gd name="connsiteX7" fmla="*/ 715618 w 1152940"/>
                  <a:gd name="connsiteY7" fmla="*/ 3498574 h 3832529"/>
                  <a:gd name="connsiteX8" fmla="*/ 87465 w 1152940"/>
                  <a:gd name="connsiteY8" fmla="*/ 3832529 h 3832529"/>
                  <a:gd name="connsiteX9" fmla="*/ 0 w 1152940"/>
                  <a:gd name="connsiteY9" fmla="*/ 2337683 h 3832529"/>
                  <a:gd name="connsiteX10" fmla="*/ 182880 w 1152940"/>
                  <a:gd name="connsiteY10" fmla="*/ 1081377 h 3832529"/>
                  <a:gd name="connsiteX11" fmla="*/ 286247 w 1152940"/>
                  <a:gd name="connsiteY11" fmla="*/ 87464 h 3832529"/>
                  <a:gd name="connsiteX0" fmla="*/ 588396 w 1455089"/>
                  <a:gd name="connsiteY0" fmla="*/ 87464 h 3991555"/>
                  <a:gd name="connsiteX1" fmla="*/ 985962 w 1455089"/>
                  <a:gd name="connsiteY1" fmla="*/ 55659 h 3991555"/>
                  <a:gd name="connsiteX2" fmla="*/ 1383527 w 1455089"/>
                  <a:gd name="connsiteY2" fmla="*/ 0 h 3991555"/>
                  <a:gd name="connsiteX3" fmla="*/ 1455089 w 1455089"/>
                  <a:gd name="connsiteY3" fmla="*/ 0 h 3991555"/>
                  <a:gd name="connsiteX4" fmla="*/ 1359673 w 1455089"/>
                  <a:gd name="connsiteY4" fmla="*/ 302150 h 3991555"/>
                  <a:gd name="connsiteX5" fmla="*/ 1256306 w 1455089"/>
                  <a:gd name="connsiteY5" fmla="*/ 1630017 h 3991555"/>
                  <a:gd name="connsiteX6" fmla="*/ 1057523 w 1455089"/>
                  <a:gd name="connsiteY6" fmla="*/ 3108960 h 3991555"/>
                  <a:gd name="connsiteX7" fmla="*/ 1017767 w 1455089"/>
                  <a:gd name="connsiteY7" fmla="*/ 3498574 h 3991555"/>
                  <a:gd name="connsiteX8" fmla="*/ 0 w 1455089"/>
                  <a:gd name="connsiteY8" fmla="*/ 3991555 h 3991555"/>
                  <a:gd name="connsiteX9" fmla="*/ 302149 w 1455089"/>
                  <a:gd name="connsiteY9" fmla="*/ 2337683 h 3991555"/>
                  <a:gd name="connsiteX10" fmla="*/ 485029 w 1455089"/>
                  <a:gd name="connsiteY10" fmla="*/ 1081377 h 3991555"/>
                  <a:gd name="connsiteX11" fmla="*/ 588396 w 1455089"/>
                  <a:gd name="connsiteY11" fmla="*/ 87464 h 3991555"/>
                  <a:gd name="connsiteX0" fmla="*/ 588396 w 1455089"/>
                  <a:gd name="connsiteY0" fmla="*/ 87464 h 3991555"/>
                  <a:gd name="connsiteX1" fmla="*/ 985962 w 1455089"/>
                  <a:gd name="connsiteY1" fmla="*/ 55659 h 3991555"/>
                  <a:gd name="connsiteX2" fmla="*/ 1383527 w 1455089"/>
                  <a:gd name="connsiteY2" fmla="*/ 0 h 3991555"/>
                  <a:gd name="connsiteX3" fmla="*/ 1455089 w 1455089"/>
                  <a:gd name="connsiteY3" fmla="*/ 0 h 3991555"/>
                  <a:gd name="connsiteX4" fmla="*/ 1359673 w 1455089"/>
                  <a:gd name="connsiteY4" fmla="*/ 302150 h 3991555"/>
                  <a:gd name="connsiteX5" fmla="*/ 1256306 w 1455089"/>
                  <a:gd name="connsiteY5" fmla="*/ 1630017 h 3991555"/>
                  <a:gd name="connsiteX6" fmla="*/ 1057523 w 1455089"/>
                  <a:gd name="connsiteY6" fmla="*/ 3108960 h 3991555"/>
                  <a:gd name="connsiteX7" fmla="*/ 842839 w 1455089"/>
                  <a:gd name="connsiteY7" fmla="*/ 3927944 h 3991555"/>
                  <a:gd name="connsiteX8" fmla="*/ 0 w 1455089"/>
                  <a:gd name="connsiteY8" fmla="*/ 3991555 h 3991555"/>
                  <a:gd name="connsiteX9" fmla="*/ 302149 w 1455089"/>
                  <a:gd name="connsiteY9" fmla="*/ 2337683 h 3991555"/>
                  <a:gd name="connsiteX10" fmla="*/ 485029 w 1455089"/>
                  <a:gd name="connsiteY10" fmla="*/ 1081377 h 3991555"/>
                  <a:gd name="connsiteX11" fmla="*/ 588396 w 1455089"/>
                  <a:gd name="connsiteY11" fmla="*/ 87464 h 3991555"/>
                  <a:gd name="connsiteX0" fmla="*/ 588396 w 1455089"/>
                  <a:gd name="connsiteY0" fmla="*/ 87464 h 3991555"/>
                  <a:gd name="connsiteX1" fmla="*/ 985962 w 1455089"/>
                  <a:gd name="connsiteY1" fmla="*/ 55659 h 3991555"/>
                  <a:gd name="connsiteX2" fmla="*/ 1383527 w 1455089"/>
                  <a:gd name="connsiteY2" fmla="*/ 0 h 3991555"/>
                  <a:gd name="connsiteX3" fmla="*/ 1455089 w 1455089"/>
                  <a:gd name="connsiteY3" fmla="*/ 0 h 3991555"/>
                  <a:gd name="connsiteX4" fmla="*/ 1359673 w 1455089"/>
                  <a:gd name="connsiteY4" fmla="*/ 302150 h 3991555"/>
                  <a:gd name="connsiteX5" fmla="*/ 1256306 w 1455089"/>
                  <a:gd name="connsiteY5" fmla="*/ 1630017 h 3991555"/>
                  <a:gd name="connsiteX6" fmla="*/ 1057523 w 1455089"/>
                  <a:gd name="connsiteY6" fmla="*/ 3108960 h 3991555"/>
                  <a:gd name="connsiteX7" fmla="*/ 954157 w 1455089"/>
                  <a:gd name="connsiteY7" fmla="*/ 3498574 h 3991555"/>
                  <a:gd name="connsiteX8" fmla="*/ 842839 w 1455089"/>
                  <a:gd name="connsiteY8" fmla="*/ 3927944 h 3991555"/>
                  <a:gd name="connsiteX9" fmla="*/ 0 w 1455089"/>
                  <a:gd name="connsiteY9" fmla="*/ 3991555 h 3991555"/>
                  <a:gd name="connsiteX10" fmla="*/ 302149 w 1455089"/>
                  <a:gd name="connsiteY10" fmla="*/ 2337683 h 3991555"/>
                  <a:gd name="connsiteX11" fmla="*/ 485029 w 1455089"/>
                  <a:gd name="connsiteY11" fmla="*/ 1081377 h 3991555"/>
                  <a:gd name="connsiteX12" fmla="*/ 588396 w 1455089"/>
                  <a:gd name="connsiteY12" fmla="*/ 87464 h 3991555"/>
                  <a:gd name="connsiteX0" fmla="*/ 588396 w 1455089"/>
                  <a:gd name="connsiteY0" fmla="*/ 87464 h 3991555"/>
                  <a:gd name="connsiteX1" fmla="*/ 985962 w 1455089"/>
                  <a:gd name="connsiteY1" fmla="*/ 55659 h 3991555"/>
                  <a:gd name="connsiteX2" fmla="*/ 1383527 w 1455089"/>
                  <a:gd name="connsiteY2" fmla="*/ 0 h 3991555"/>
                  <a:gd name="connsiteX3" fmla="*/ 1455089 w 1455089"/>
                  <a:gd name="connsiteY3" fmla="*/ 0 h 3991555"/>
                  <a:gd name="connsiteX4" fmla="*/ 1359673 w 1455089"/>
                  <a:gd name="connsiteY4" fmla="*/ 302150 h 3991555"/>
                  <a:gd name="connsiteX5" fmla="*/ 1256306 w 1455089"/>
                  <a:gd name="connsiteY5" fmla="*/ 1630017 h 3991555"/>
                  <a:gd name="connsiteX6" fmla="*/ 1057523 w 1455089"/>
                  <a:gd name="connsiteY6" fmla="*/ 3108960 h 3991555"/>
                  <a:gd name="connsiteX7" fmla="*/ 1017767 w 1455089"/>
                  <a:gd name="connsiteY7" fmla="*/ 3737113 h 3991555"/>
                  <a:gd name="connsiteX8" fmla="*/ 842839 w 1455089"/>
                  <a:gd name="connsiteY8" fmla="*/ 3927944 h 3991555"/>
                  <a:gd name="connsiteX9" fmla="*/ 0 w 1455089"/>
                  <a:gd name="connsiteY9" fmla="*/ 3991555 h 3991555"/>
                  <a:gd name="connsiteX10" fmla="*/ 302149 w 1455089"/>
                  <a:gd name="connsiteY10" fmla="*/ 2337683 h 3991555"/>
                  <a:gd name="connsiteX11" fmla="*/ 485029 w 1455089"/>
                  <a:gd name="connsiteY11" fmla="*/ 1081377 h 3991555"/>
                  <a:gd name="connsiteX12" fmla="*/ 588396 w 1455089"/>
                  <a:gd name="connsiteY12" fmla="*/ 87464 h 3991555"/>
                  <a:gd name="connsiteX0" fmla="*/ 588396 w 1455089"/>
                  <a:gd name="connsiteY0" fmla="*/ 87464 h 3991555"/>
                  <a:gd name="connsiteX1" fmla="*/ 985962 w 1455089"/>
                  <a:gd name="connsiteY1" fmla="*/ 55659 h 3991555"/>
                  <a:gd name="connsiteX2" fmla="*/ 1383527 w 1455089"/>
                  <a:gd name="connsiteY2" fmla="*/ 0 h 3991555"/>
                  <a:gd name="connsiteX3" fmla="*/ 1455089 w 1455089"/>
                  <a:gd name="connsiteY3" fmla="*/ 0 h 3991555"/>
                  <a:gd name="connsiteX4" fmla="*/ 1359673 w 1455089"/>
                  <a:gd name="connsiteY4" fmla="*/ 302150 h 3991555"/>
                  <a:gd name="connsiteX5" fmla="*/ 1256306 w 1455089"/>
                  <a:gd name="connsiteY5" fmla="*/ 1630017 h 3991555"/>
                  <a:gd name="connsiteX6" fmla="*/ 1057523 w 1455089"/>
                  <a:gd name="connsiteY6" fmla="*/ 3108960 h 3991555"/>
                  <a:gd name="connsiteX7" fmla="*/ 1017767 w 1455089"/>
                  <a:gd name="connsiteY7" fmla="*/ 3737113 h 3991555"/>
                  <a:gd name="connsiteX8" fmla="*/ 842839 w 1455089"/>
                  <a:gd name="connsiteY8" fmla="*/ 3927944 h 3991555"/>
                  <a:gd name="connsiteX9" fmla="*/ 0 w 1455089"/>
                  <a:gd name="connsiteY9" fmla="*/ 3991555 h 3991555"/>
                  <a:gd name="connsiteX10" fmla="*/ 246490 w 1455089"/>
                  <a:gd name="connsiteY10" fmla="*/ 2329731 h 3991555"/>
                  <a:gd name="connsiteX11" fmla="*/ 485029 w 1455089"/>
                  <a:gd name="connsiteY11" fmla="*/ 1081377 h 3991555"/>
                  <a:gd name="connsiteX12" fmla="*/ 588396 w 1455089"/>
                  <a:gd name="connsiteY12" fmla="*/ 87464 h 3991555"/>
                  <a:gd name="connsiteX0" fmla="*/ 357809 w 1455089"/>
                  <a:gd name="connsiteY0" fmla="*/ 111318 h 3991555"/>
                  <a:gd name="connsiteX1" fmla="*/ 985962 w 1455089"/>
                  <a:gd name="connsiteY1" fmla="*/ 55659 h 3991555"/>
                  <a:gd name="connsiteX2" fmla="*/ 1383527 w 1455089"/>
                  <a:gd name="connsiteY2" fmla="*/ 0 h 3991555"/>
                  <a:gd name="connsiteX3" fmla="*/ 1455089 w 1455089"/>
                  <a:gd name="connsiteY3" fmla="*/ 0 h 3991555"/>
                  <a:gd name="connsiteX4" fmla="*/ 1359673 w 1455089"/>
                  <a:gd name="connsiteY4" fmla="*/ 302150 h 3991555"/>
                  <a:gd name="connsiteX5" fmla="*/ 1256306 w 1455089"/>
                  <a:gd name="connsiteY5" fmla="*/ 1630017 h 3991555"/>
                  <a:gd name="connsiteX6" fmla="*/ 1057523 w 1455089"/>
                  <a:gd name="connsiteY6" fmla="*/ 3108960 h 3991555"/>
                  <a:gd name="connsiteX7" fmla="*/ 1017767 w 1455089"/>
                  <a:gd name="connsiteY7" fmla="*/ 3737113 h 3991555"/>
                  <a:gd name="connsiteX8" fmla="*/ 842839 w 1455089"/>
                  <a:gd name="connsiteY8" fmla="*/ 3927944 h 3991555"/>
                  <a:gd name="connsiteX9" fmla="*/ 0 w 1455089"/>
                  <a:gd name="connsiteY9" fmla="*/ 3991555 h 3991555"/>
                  <a:gd name="connsiteX10" fmla="*/ 246490 w 1455089"/>
                  <a:gd name="connsiteY10" fmla="*/ 2329731 h 3991555"/>
                  <a:gd name="connsiteX11" fmla="*/ 485029 w 1455089"/>
                  <a:gd name="connsiteY11" fmla="*/ 1081377 h 3991555"/>
                  <a:gd name="connsiteX12" fmla="*/ 357809 w 1455089"/>
                  <a:gd name="connsiteY12" fmla="*/ 111318 h 3991555"/>
                  <a:gd name="connsiteX0" fmla="*/ 357809 w 1455089"/>
                  <a:gd name="connsiteY0" fmla="*/ 111318 h 3991555"/>
                  <a:gd name="connsiteX1" fmla="*/ 985962 w 1455089"/>
                  <a:gd name="connsiteY1" fmla="*/ 55659 h 3991555"/>
                  <a:gd name="connsiteX2" fmla="*/ 1383527 w 1455089"/>
                  <a:gd name="connsiteY2" fmla="*/ 0 h 3991555"/>
                  <a:gd name="connsiteX3" fmla="*/ 1455089 w 1455089"/>
                  <a:gd name="connsiteY3" fmla="*/ 0 h 3991555"/>
                  <a:gd name="connsiteX4" fmla="*/ 1359673 w 1455089"/>
                  <a:gd name="connsiteY4" fmla="*/ 302150 h 3991555"/>
                  <a:gd name="connsiteX5" fmla="*/ 1256306 w 1455089"/>
                  <a:gd name="connsiteY5" fmla="*/ 1630017 h 3991555"/>
                  <a:gd name="connsiteX6" fmla="*/ 1057523 w 1455089"/>
                  <a:gd name="connsiteY6" fmla="*/ 3108960 h 3991555"/>
                  <a:gd name="connsiteX7" fmla="*/ 1017767 w 1455089"/>
                  <a:gd name="connsiteY7" fmla="*/ 3737113 h 3991555"/>
                  <a:gd name="connsiteX8" fmla="*/ 842839 w 1455089"/>
                  <a:gd name="connsiteY8" fmla="*/ 3927944 h 3991555"/>
                  <a:gd name="connsiteX9" fmla="*/ 0 w 1455089"/>
                  <a:gd name="connsiteY9" fmla="*/ 3991555 h 3991555"/>
                  <a:gd name="connsiteX10" fmla="*/ 246490 w 1455089"/>
                  <a:gd name="connsiteY10" fmla="*/ 2329731 h 3991555"/>
                  <a:gd name="connsiteX11" fmla="*/ 254441 w 1455089"/>
                  <a:gd name="connsiteY11" fmla="*/ 1089328 h 3991555"/>
                  <a:gd name="connsiteX12" fmla="*/ 357809 w 1455089"/>
                  <a:gd name="connsiteY12" fmla="*/ 111318 h 399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5089" h="3991555">
                    <a:moveTo>
                      <a:pt x="357809" y="111318"/>
                    </a:moveTo>
                    <a:lnTo>
                      <a:pt x="985962" y="55659"/>
                    </a:lnTo>
                    <a:lnTo>
                      <a:pt x="1383527" y="0"/>
                    </a:lnTo>
                    <a:lnTo>
                      <a:pt x="1455089" y="0"/>
                    </a:lnTo>
                    <a:lnTo>
                      <a:pt x="1359673" y="302150"/>
                    </a:lnTo>
                    <a:lnTo>
                      <a:pt x="1256306" y="1630017"/>
                    </a:lnTo>
                    <a:lnTo>
                      <a:pt x="1057523" y="3108960"/>
                    </a:lnTo>
                    <a:lnTo>
                      <a:pt x="1017767" y="3737113"/>
                    </a:lnTo>
                    <a:lnTo>
                      <a:pt x="842839" y="3927944"/>
                    </a:lnTo>
                    <a:lnTo>
                      <a:pt x="0" y="3991555"/>
                    </a:lnTo>
                    <a:lnTo>
                      <a:pt x="246490" y="2329731"/>
                    </a:lnTo>
                    <a:cubicBezTo>
                      <a:pt x="249140" y="1916263"/>
                      <a:pt x="251791" y="1502796"/>
                      <a:pt x="254441" y="1089328"/>
                    </a:cubicBezTo>
                    <a:lnTo>
                      <a:pt x="357809" y="111318"/>
                    </a:lnTo>
                    <a:close/>
                  </a:path>
                </a:pathLst>
              </a:custGeom>
              <a:solidFill>
                <a:srgbClr val="EAC286"/>
              </a:solidFill>
              <a:ln>
                <a:solidFill>
                  <a:srgbClr val="EAC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Freeform 31"/>
              <p:cNvSpPr/>
              <p:nvPr/>
            </p:nvSpPr>
            <p:spPr>
              <a:xfrm>
                <a:off x="1939844" y="982650"/>
                <a:ext cx="461450" cy="3788132"/>
              </a:xfrm>
              <a:custGeom>
                <a:avLst/>
                <a:gdLst>
                  <a:gd name="connsiteX0" fmla="*/ 393700 w 393700"/>
                  <a:gd name="connsiteY0" fmla="*/ 0 h 2736850"/>
                  <a:gd name="connsiteX1" fmla="*/ 311150 w 393700"/>
                  <a:gd name="connsiteY1" fmla="*/ 247650 h 2736850"/>
                  <a:gd name="connsiteX2" fmla="*/ 234950 w 393700"/>
                  <a:gd name="connsiteY2" fmla="*/ 869950 h 2736850"/>
                  <a:gd name="connsiteX3" fmla="*/ 215900 w 393700"/>
                  <a:gd name="connsiteY3" fmla="*/ 1200150 h 2736850"/>
                  <a:gd name="connsiteX4" fmla="*/ 171450 w 393700"/>
                  <a:gd name="connsiteY4" fmla="*/ 1562100 h 2736850"/>
                  <a:gd name="connsiteX5" fmla="*/ 63500 w 393700"/>
                  <a:gd name="connsiteY5" fmla="*/ 2197100 h 2736850"/>
                  <a:gd name="connsiteX6" fmla="*/ 0 w 393700"/>
                  <a:gd name="connsiteY6" fmla="*/ 2736850 h 2736850"/>
                  <a:gd name="connsiteX0" fmla="*/ 439096 w 439096"/>
                  <a:gd name="connsiteY0" fmla="*/ 0 h 2920771"/>
                  <a:gd name="connsiteX1" fmla="*/ 356546 w 439096"/>
                  <a:gd name="connsiteY1" fmla="*/ 247650 h 2920771"/>
                  <a:gd name="connsiteX2" fmla="*/ 280346 w 439096"/>
                  <a:gd name="connsiteY2" fmla="*/ 869950 h 2920771"/>
                  <a:gd name="connsiteX3" fmla="*/ 261296 w 439096"/>
                  <a:gd name="connsiteY3" fmla="*/ 1200150 h 2920771"/>
                  <a:gd name="connsiteX4" fmla="*/ 216846 w 439096"/>
                  <a:gd name="connsiteY4" fmla="*/ 1562100 h 2920771"/>
                  <a:gd name="connsiteX5" fmla="*/ 108896 w 439096"/>
                  <a:gd name="connsiteY5" fmla="*/ 2197100 h 2920771"/>
                  <a:gd name="connsiteX6" fmla="*/ 0 w 439096"/>
                  <a:gd name="connsiteY6" fmla="*/ 2920771 h 292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96" h="2920771">
                    <a:moveTo>
                      <a:pt x="439096" y="0"/>
                    </a:moveTo>
                    <a:lnTo>
                      <a:pt x="356546" y="247650"/>
                    </a:lnTo>
                    <a:lnTo>
                      <a:pt x="280346" y="869950"/>
                    </a:lnTo>
                    <a:lnTo>
                      <a:pt x="261296" y="1200150"/>
                    </a:lnTo>
                    <a:lnTo>
                      <a:pt x="216846" y="1562100"/>
                    </a:lnTo>
                    <a:lnTo>
                      <a:pt x="108896" y="2197100"/>
                    </a:lnTo>
                    <a:lnTo>
                      <a:pt x="0" y="2920771"/>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3" name="Freeform 32"/>
              <p:cNvSpPr/>
              <p:nvPr/>
            </p:nvSpPr>
            <p:spPr>
              <a:xfrm>
                <a:off x="1224501" y="715617"/>
                <a:ext cx="3164619" cy="413468"/>
              </a:xfrm>
              <a:custGeom>
                <a:avLst/>
                <a:gdLst>
                  <a:gd name="connsiteX0" fmla="*/ 0 w 3164619"/>
                  <a:gd name="connsiteY0" fmla="*/ 413468 h 413468"/>
                  <a:gd name="connsiteX1" fmla="*/ 278296 w 3164619"/>
                  <a:gd name="connsiteY1" fmla="*/ 397566 h 413468"/>
                  <a:gd name="connsiteX2" fmla="*/ 707666 w 3164619"/>
                  <a:gd name="connsiteY2" fmla="*/ 357809 h 413468"/>
                  <a:gd name="connsiteX3" fmla="*/ 874643 w 3164619"/>
                  <a:gd name="connsiteY3" fmla="*/ 318053 h 413468"/>
                  <a:gd name="connsiteX4" fmla="*/ 1184744 w 3164619"/>
                  <a:gd name="connsiteY4" fmla="*/ 278296 h 413468"/>
                  <a:gd name="connsiteX5" fmla="*/ 1542553 w 3164619"/>
                  <a:gd name="connsiteY5" fmla="*/ 254442 h 413468"/>
                  <a:gd name="connsiteX6" fmla="*/ 1741336 w 3164619"/>
                  <a:gd name="connsiteY6" fmla="*/ 246491 h 413468"/>
                  <a:gd name="connsiteX7" fmla="*/ 2162755 w 3164619"/>
                  <a:gd name="connsiteY7" fmla="*/ 198783 h 413468"/>
                  <a:gd name="connsiteX8" fmla="*/ 2361537 w 3164619"/>
                  <a:gd name="connsiteY8" fmla="*/ 174929 h 413468"/>
                  <a:gd name="connsiteX9" fmla="*/ 2615979 w 3164619"/>
                  <a:gd name="connsiteY9" fmla="*/ 103367 h 413468"/>
                  <a:gd name="connsiteX10" fmla="*/ 2822713 w 3164619"/>
                  <a:gd name="connsiteY10" fmla="*/ 31806 h 413468"/>
                  <a:gd name="connsiteX11" fmla="*/ 2918129 w 3164619"/>
                  <a:gd name="connsiteY11" fmla="*/ 31806 h 413468"/>
                  <a:gd name="connsiteX12" fmla="*/ 3164619 w 3164619"/>
                  <a:gd name="connsiteY12" fmla="*/ 0 h 41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4619" h="413468">
                    <a:moveTo>
                      <a:pt x="0" y="413468"/>
                    </a:moveTo>
                    <a:lnTo>
                      <a:pt x="278296" y="397566"/>
                    </a:lnTo>
                    <a:lnTo>
                      <a:pt x="707666" y="357809"/>
                    </a:lnTo>
                    <a:lnTo>
                      <a:pt x="874643" y="318053"/>
                    </a:lnTo>
                    <a:lnTo>
                      <a:pt x="1184744" y="278296"/>
                    </a:lnTo>
                    <a:lnTo>
                      <a:pt x="1542553" y="254442"/>
                    </a:lnTo>
                    <a:lnTo>
                      <a:pt x="1741336" y="246491"/>
                    </a:lnTo>
                    <a:lnTo>
                      <a:pt x="2162755" y="198783"/>
                    </a:lnTo>
                    <a:lnTo>
                      <a:pt x="2361537" y="174929"/>
                    </a:lnTo>
                    <a:lnTo>
                      <a:pt x="2615979" y="103367"/>
                    </a:lnTo>
                    <a:lnTo>
                      <a:pt x="2822713" y="31806"/>
                    </a:lnTo>
                    <a:lnTo>
                      <a:pt x="2918129" y="31806"/>
                    </a:lnTo>
                    <a:lnTo>
                      <a:pt x="3164619"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1" name="TextBox 10"/>
            <p:cNvSpPr txBox="1"/>
            <p:nvPr/>
          </p:nvSpPr>
          <p:spPr>
            <a:xfrm>
              <a:off x="1531458" y="5112689"/>
              <a:ext cx="1473480" cy="400110"/>
            </a:xfrm>
            <a:prstGeom prst="rect">
              <a:avLst/>
            </a:prstGeom>
            <a:noFill/>
          </p:spPr>
          <p:txBody>
            <a:bodyPr wrap="none" rtlCol="0">
              <a:spAutoFit/>
            </a:bodyPr>
            <a:lstStyle/>
            <a:p>
              <a:r>
                <a:rPr lang="en-AU" sz="1000" dirty="0" smtClean="0"/>
                <a:t>“MQ” alteration and </a:t>
              </a:r>
            </a:p>
            <a:p>
              <a:r>
                <a:rPr lang="en-AU" sz="1000" dirty="0" smtClean="0"/>
                <a:t>most gold mineralisation</a:t>
              </a:r>
              <a:endParaRPr lang="en-AU" sz="1000" dirty="0"/>
            </a:p>
          </p:txBody>
        </p:sp>
        <p:sp>
          <p:nvSpPr>
            <p:cNvPr id="12" name="TextBox 11"/>
            <p:cNvSpPr txBox="1"/>
            <p:nvPr/>
          </p:nvSpPr>
          <p:spPr>
            <a:xfrm>
              <a:off x="2555519" y="4749578"/>
              <a:ext cx="2138727" cy="246221"/>
            </a:xfrm>
            <a:prstGeom prst="rect">
              <a:avLst/>
            </a:prstGeom>
            <a:noFill/>
          </p:spPr>
          <p:txBody>
            <a:bodyPr wrap="none" rtlCol="0">
              <a:spAutoFit/>
            </a:bodyPr>
            <a:lstStyle/>
            <a:p>
              <a:r>
                <a:rPr lang="en-AU" sz="1000" dirty="0" smtClean="0"/>
                <a:t>Enveloping “MZ” and “MV” alteration</a:t>
              </a:r>
              <a:endParaRPr lang="en-AU" sz="1000" dirty="0"/>
            </a:p>
          </p:txBody>
        </p:sp>
        <p:sp>
          <p:nvSpPr>
            <p:cNvPr id="13" name="TextBox 12"/>
            <p:cNvSpPr txBox="1"/>
            <p:nvPr/>
          </p:nvSpPr>
          <p:spPr>
            <a:xfrm>
              <a:off x="1385683" y="1818198"/>
              <a:ext cx="1026243" cy="400110"/>
            </a:xfrm>
            <a:prstGeom prst="rect">
              <a:avLst/>
            </a:prstGeom>
            <a:noFill/>
          </p:spPr>
          <p:txBody>
            <a:bodyPr wrap="none" rtlCol="0">
              <a:spAutoFit/>
            </a:bodyPr>
            <a:lstStyle/>
            <a:p>
              <a:pPr algn="ctr"/>
              <a:r>
                <a:rPr lang="en-AU" sz="1000" dirty="0" smtClean="0"/>
                <a:t>Central Volcanic</a:t>
              </a:r>
            </a:p>
            <a:p>
              <a:pPr algn="ctr"/>
              <a:r>
                <a:rPr lang="en-AU" sz="1000" dirty="0" smtClean="0"/>
                <a:t> Sequence</a:t>
              </a:r>
              <a:endParaRPr lang="en-AU" sz="1000" dirty="0"/>
            </a:p>
          </p:txBody>
        </p:sp>
        <p:sp>
          <p:nvSpPr>
            <p:cNvPr id="14" name="TextBox 13"/>
            <p:cNvSpPr txBox="1"/>
            <p:nvPr/>
          </p:nvSpPr>
          <p:spPr>
            <a:xfrm>
              <a:off x="3304462" y="3848050"/>
              <a:ext cx="1539204" cy="861774"/>
            </a:xfrm>
            <a:prstGeom prst="rect">
              <a:avLst/>
            </a:prstGeom>
            <a:noFill/>
          </p:spPr>
          <p:txBody>
            <a:bodyPr wrap="none" rtlCol="0">
              <a:spAutoFit/>
            </a:bodyPr>
            <a:lstStyle/>
            <a:p>
              <a:r>
                <a:rPr lang="en-AU" sz="1000" dirty="0" smtClean="0"/>
                <a:t>Tyndall Group</a:t>
              </a:r>
            </a:p>
            <a:p>
              <a:r>
                <a:rPr lang="en-AU" sz="1000" dirty="0" smtClean="0"/>
                <a:t>(mixture of </a:t>
              </a:r>
            </a:p>
            <a:p>
              <a:r>
                <a:rPr lang="en-AU" sz="1000" dirty="0" smtClean="0"/>
                <a:t>sediments derived </a:t>
              </a:r>
            </a:p>
            <a:p>
              <a:r>
                <a:rPr lang="en-AU" sz="1000" dirty="0" smtClean="0"/>
                <a:t>from volcanic material</a:t>
              </a:r>
            </a:p>
            <a:p>
              <a:r>
                <a:rPr lang="en-AU" sz="1000" dirty="0" smtClean="0"/>
                <a:t>and lavas)  </a:t>
              </a:r>
              <a:endParaRPr lang="en-AU" sz="1000" dirty="0"/>
            </a:p>
          </p:txBody>
        </p:sp>
        <p:sp>
          <p:nvSpPr>
            <p:cNvPr id="15" name="TextBox 14"/>
            <p:cNvSpPr txBox="1"/>
            <p:nvPr/>
          </p:nvSpPr>
          <p:spPr>
            <a:xfrm>
              <a:off x="2891130" y="1582310"/>
              <a:ext cx="1200970" cy="400110"/>
            </a:xfrm>
            <a:prstGeom prst="rect">
              <a:avLst/>
            </a:prstGeom>
            <a:noFill/>
          </p:spPr>
          <p:txBody>
            <a:bodyPr wrap="none" rtlCol="0">
              <a:spAutoFit/>
            </a:bodyPr>
            <a:lstStyle/>
            <a:p>
              <a:r>
                <a:rPr lang="en-AU" sz="1000" dirty="0" smtClean="0"/>
                <a:t>Mt Julia </a:t>
              </a:r>
              <a:r>
                <a:rPr lang="en-AU" sz="1000" dirty="0" err="1" smtClean="0"/>
                <a:t>Rhyolite</a:t>
              </a:r>
              <a:endParaRPr lang="en-AU" sz="1000" dirty="0" smtClean="0"/>
            </a:p>
            <a:p>
              <a:r>
                <a:rPr lang="en-AU" sz="1000" dirty="0" smtClean="0"/>
                <a:t>(lava)</a:t>
              </a:r>
              <a:endParaRPr lang="en-AU" sz="1000" dirty="0"/>
            </a:p>
          </p:txBody>
        </p:sp>
        <p:sp>
          <p:nvSpPr>
            <p:cNvPr id="16" name="TextBox 15"/>
            <p:cNvSpPr txBox="1"/>
            <p:nvPr/>
          </p:nvSpPr>
          <p:spPr>
            <a:xfrm>
              <a:off x="2718935" y="2094589"/>
              <a:ext cx="1164101" cy="246221"/>
            </a:xfrm>
            <a:prstGeom prst="rect">
              <a:avLst/>
            </a:prstGeom>
            <a:noFill/>
          </p:spPr>
          <p:txBody>
            <a:bodyPr wrap="none" rtlCol="0">
              <a:spAutoFit/>
            </a:bodyPr>
            <a:lstStyle/>
            <a:p>
              <a:r>
                <a:rPr lang="en-AU" sz="1000" dirty="0" smtClean="0"/>
                <a:t>Massive carbonate</a:t>
              </a:r>
              <a:endParaRPr lang="en-AU" sz="1000" dirty="0"/>
            </a:p>
          </p:txBody>
        </p:sp>
        <p:sp>
          <p:nvSpPr>
            <p:cNvPr id="17" name="Freeform 16"/>
            <p:cNvSpPr/>
            <p:nvPr/>
          </p:nvSpPr>
          <p:spPr>
            <a:xfrm>
              <a:off x="2452614" y="2209359"/>
              <a:ext cx="243135" cy="1220962"/>
            </a:xfrm>
            <a:custGeom>
              <a:avLst/>
              <a:gdLst>
                <a:gd name="connsiteX0" fmla="*/ 5285 w 253706"/>
                <a:gd name="connsiteY0" fmla="*/ 0 h 1215676"/>
                <a:gd name="connsiteX1" fmla="*/ 95140 w 253706"/>
                <a:gd name="connsiteY1" fmla="*/ 216708 h 1215676"/>
                <a:gd name="connsiteX2" fmla="*/ 195565 w 253706"/>
                <a:gd name="connsiteY2" fmla="*/ 613124 h 1215676"/>
                <a:gd name="connsiteX3" fmla="*/ 221993 w 253706"/>
                <a:gd name="connsiteY3" fmla="*/ 734691 h 1215676"/>
                <a:gd name="connsiteX4" fmla="*/ 237849 w 253706"/>
                <a:gd name="connsiteY4" fmla="*/ 977827 h 1215676"/>
                <a:gd name="connsiteX5" fmla="*/ 253706 w 253706"/>
                <a:gd name="connsiteY5" fmla="*/ 1215676 h 1215676"/>
                <a:gd name="connsiteX6" fmla="*/ 206136 w 253706"/>
                <a:gd name="connsiteY6" fmla="*/ 1067681 h 1215676"/>
                <a:gd name="connsiteX7" fmla="*/ 137424 w 253706"/>
                <a:gd name="connsiteY7" fmla="*/ 829831 h 1215676"/>
                <a:gd name="connsiteX8" fmla="*/ 110996 w 253706"/>
                <a:gd name="connsiteY8" fmla="*/ 565554 h 1215676"/>
                <a:gd name="connsiteX9" fmla="*/ 47570 w 253706"/>
                <a:gd name="connsiteY9" fmla="*/ 364703 h 1215676"/>
                <a:gd name="connsiteX10" fmla="*/ 0 w 253706"/>
                <a:gd name="connsiteY10" fmla="*/ 221993 h 1215676"/>
                <a:gd name="connsiteX11" fmla="*/ 5285 w 253706"/>
                <a:gd name="connsiteY11" fmla="*/ 0 h 1215676"/>
                <a:gd name="connsiteX0" fmla="*/ 31712 w 253706"/>
                <a:gd name="connsiteY0" fmla="*/ 0 h 1220962"/>
                <a:gd name="connsiteX1" fmla="*/ 95140 w 253706"/>
                <a:gd name="connsiteY1" fmla="*/ 221994 h 1220962"/>
                <a:gd name="connsiteX2" fmla="*/ 195565 w 253706"/>
                <a:gd name="connsiteY2" fmla="*/ 618410 h 1220962"/>
                <a:gd name="connsiteX3" fmla="*/ 221993 w 253706"/>
                <a:gd name="connsiteY3" fmla="*/ 739977 h 1220962"/>
                <a:gd name="connsiteX4" fmla="*/ 237849 w 253706"/>
                <a:gd name="connsiteY4" fmla="*/ 983113 h 1220962"/>
                <a:gd name="connsiteX5" fmla="*/ 253706 w 253706"/>
                <a:gd name="connsiteY5" fmla="*/ 1220962 h 1220962"/>
                <a:gd name="connsiteX6" fmla="*/ 206136 w 253706"/>
                <a:gd name="connsiteY6" fmla="*/ 1072967 h 1220962"/>
                <a:gd name="connsiteX7" fmla="*/ 137424 w 253706"/>
                <a:gd name="connsiteY7" fmla="*/ 835117 h 1220962"/>
                <a:gd name="connsiteX8" fmla="*/ 110996 w 253706"/>
                <a:gd name="connsiteY8" fmla="*/ 570840 h 1220962"/>
                <a:gd name="connsiteX9" fmla="*/ 47570 w 253706"/>
                <a:gd name="connsiteY9" fmla="*/ 369989 h 1220962"/>
                <a:gd name="connsiteX10" fmla="*/ 0 w 253706"/>
                <a:gd name="connsiteY10" fmla="*/ 227279 h 1220962"/>
                <a:gd name="connsiteX11" fmla="*/ 31712 w 253706"/>
                <a:gd name="connsiteY11" fmla="*/ 0 h 1220962"/>
                <a:gd name="connsiteX0" fmla="*/ 5285 w 227279"/>
                <a:gd name="connsiteY0" fmla="*/ 0 h 1220962"/>
                <a:gd name="connsiteX1" fmla="*/ 68713 w 227279"/>
                <a:gd name="connsiteY1" fmla="*/ 221994 h 1220962"/>
                <a:gd name="connsiteX2" fmla="*/ 169138 w 227279"/>
                <a:gd name="connsiteY2" fmla="*/ 618410 h 1220962"/>
                <a:gd name="connsiteX3" fmla="*/ 195566 w 227279"/>
                <a:gd name="connsiteY3" fmla="*/ 739977 h 1220962"/>
                <a:gd name="connsiteX4" fmla="*/ 211422 w 227279"/>
                <a:gd name="connsiteY4" fmla="*/ 983113 h 1220962"/>
                <a:gd name="connsiteX5" fmla="*/ 227279 w 227279"/>
                <a:gd name="connsiteY5" fmla="*/ 1220962 h 1220962"/>
                <a:gd name="connsiteX6" fmla="*/ 179709 w 227279"/>
                <a:gd name="connsiteY6" fmla="*/ 1072967 h 1220962"/>
                <a:gd name="connsiteX7" fmla="*/ 110997 w 227279"/>
                <a:gd name="connsiteY7" fmla="*/ 835117 h 1220962"/>
                <a:gd name="connsiteX8" fmla="*/ 84569 w 227279"/>
                <a:gd name="connsiteY8" fmla="*/ 570840 h 1220962"/>
                <a:gd name="connsiteX9" fmla="*/ 21143 w 227279"/>
                <a:gd name="connsiteY9" fmla="*/ 369989 h 1220962"/>
                <a:gd name="connsiteX10" fmla="*/ 0 w 227279"/>
                <a:gd name="connsiteY10" fmla="*/ 227279 h 1220962"/>
                <a:gd name="connsiteX11" fmla="*/ 5285 w 227279"/>
                <a:gd name="connsiteY11" fmla="*/ 0 h 1220962"/>
                <a:gd name="connsiteX0" fmla="*/ 5285 w 227279"/>
                <a:gd name="connsiteY0" fmla="*/ 0 h 1220962"/>
                <a:gd name="connsiteX1" fmla="*/ 68713 w 227279"/>
                <a:gd name="connsiteY1" fmla="*/ 221994 h 1220962"/>
                <a:gd name="connsiteX2" fmla="*/ 184994 w 227279"/>
                <a:gd name="connsiteY2" fmla="*/ 618410 h 1220962"/>
                <a:gd name="connsiteX3" fmla="*/ 195566 w 227279"/>
                <a:gd name="connsiteY3" fmla="*/ 739977 h 1220962"/>
                <a:gd name="connsiteX4" fmla="*/ 211422 w 227279"/>
                <a:gd name="connsiteY4" fmla="*/ 983113 h 1220962"/>
                <a:gd name="connsiteX5" fmla="*/ 227279 w 227279"/>
                <a:gd name="connsiteY5" fmla="*/ 1220962 h 1220962"/>
                <a:gd name="connsiteX6" fmla="*/ 179709 w 227279"/>
                <a:gd name="connsiteY6" fmla="*/ 1072967 h 1220962"/>
                <a:gd name="connsiteX7" fmla="*/ 110997 w 227279"/>
                <a:gd name="connsiteY7" fmla="*/ 835117 h 1220962"/>
                <a:gd name="connsiteX8" fmla="*/ 84569 w 227279"/>
                <a:gd name="connsiteY8" fmla="*/ 570840 h 1220962"/>
                <a:gd name="connsiteX9" fmla="*/ 21143 w 227279"/>
                <a:gd name="connsiteY9" fmla="*/ 369989 h 1220962"/>
                <a:gd name="connsiteX10" fmla="*/ 0 w 227279"/>
                <a:gd name="connsiteY10" fmla="*/ 227279 h 1220962"/>
                <a:gd name="connsiteX11" fmla="*/ 5285 w 227279"/>
                <a:gd name="connsiteY11" fmla="*/ 0 h 1220962"/>
                <a:gd name="connsiteX0" fmla="*/ 5285 w 227279"/>
                <a:gd name="connsiteY0" fmla="*/ 0 h 1220962"/>
                <a:gd name="connsiteX1" fmla="*/ 68713 w 227279"/>
                <a:gd name="connsiteY1" fmla="*/ 221994 h 1220962"/>
                <a:gd name="connsiteX2" fmla="*/ 184994 w 227279"/>
                <a:gd name="connsiteY2" fmla="*/ 618410 h 1220962"/>
                <a:gd name="connsiteX3" fmla="*/ 195566 w 227279"/>
                <a:gd name="connsiteY3" fmla="*/ 739977 h 1220962"/>
                <a:gd name="connsiteX4" fmla="*/ 211422 w 227279"/>
                <a:gd name="connsiteY4" fmla="*/ 983113 h 1220962"/>
                <a:gd name="connsiteX5" fmla="*/ 227279 w 227279"/>
                <a:gd name="connsiteY5" fmla="*/ 1220962 h 1220962"/>
                <a:gd name="connsiteX6" fmla="*/ 163853 w 227279"/>
                <a:gd name="connsiteY6" fmla="*/ 1078253 h 1220962"/>
                <a:gd name="connsiteX7" fmla="*/ 110997 w 227279"/>
                <a:gd name="connsiteY7" fmla="*/ 835117 h 1220962"/>
                <a:gd name="connsiteX8" fmla="*/ 84569 w 227279"/>
                <a:gd name="connsiteY8" fmla="*/ 570840 h 1220962"/>
                <a:gd name="connsiteX9" fmla="*/ 21143 w 227279"/>
                <a:gd name="connsiteY9" fmla="*/ 369989 h 1220962"/>
                <a:gd name="connsiteX10" fmla="*/ 0 w 227279"/>
                <a:gd name="connsiteY10" fmla="*/ 227279 h 1220962"/>
                <a:gd name="connsiteX11" fmla="*/ 5285 w 227279"/>
                <a:gd name="connsiteY11" fmla="*/ 0 h 1220962"/>
                <a:gd name="connsiteX0" fmla="*/ 5285 w 227279"/>
                <a:gd name="connsiteY0" fmla="*/ 0 h 1220962"/>
                <a:gd name="connsiteX1" fmla="*/ 68713 w 227279"/>
                <a:gd name="connsiteY1" fmla="*/ 221994 h 1220962"/>
                <a:gd name="connsiteX2" fmla="*/ 184994 w 227279"/>
                <a:gd name="connsiteY2" fmla="*/ 618410 h 1220962"/>
                <a:gd name="connsiteX3" fmla="*/ 195566 w 227279"/>
                <a:gd name="connsiteY3" fmla="*/ 739977 h 1220962"/>
                <a:gd name="connsiteX4" fmla="*/ 211422 w 227279"/>
                <a:gd name="connsiteY4" fmla="*/ 983113 h 1220962"/>
                <a:gd name="connsiteX5" fmla="*/ 227279 w 227279"/>
                <a:gd name="connsiteY5" fmla="*/ 1220962 h 1220962"/>
                <a:gd name="connsiteX6" fmla="*/ 163853 w 227279"/>
                <a:gd name="connsiteY6" fmla="*/ 1078253 h 1220962"/>
                <a:gd name="connsiteX7" fmla="*/ 110997 w 227279"/>
                <a:gd name="connsiteY7" fmla="*/ 835117 h 1220962"/>
                <a:gd name="connsiteX8" fmla="*/ 84569 w 227279"/>
                <a:gd name="connsiteY8" fmla="*/ 570840 h 1220962"/>
                <a:gd name="connsiteX9" fmla="*/ 5286 w 227279"/>
                <a:gd name="connsiteY9" fmla="*/ 375274 h 1220962"/>
                <a:gd name="connsiteX10" fmla="*/ 0 w 227279"/>
                <a:gd name="connsiteY10" fmla="*/ 227279 h 1220962"/>
                <a:gd name="connsiteX11" fmla="*/ 5285 w 227279"/>
                <a:gd name="connsiteY11" fmla="*/ 0 h 1220962"/>
                <a:gd name="connsiteX0" fmla="*/ 21141 w 243135"/>
                <a:gd name="connsiteY0" fmla="*/ 0 h 1220962"/>
                <a:gd name="connsiteX1" fmla="*/ 84569 w 243135"/>
                <a:gd name="connsiteY1" fmla="*/ 221994 h 1220962"/>
                <a:gd name="connsiteX2" fmla="*/ 200850 w 243135"/>
                <a:gd name="connsiteY2" fmla="*/ 618410 h 1220962"/>
                <a:gd name="connsiteX3" fmla="*/ 211422 w 243135"/>
                <a:gd name="connsiteY3" fmla="*/ 739977 h 1220962"/>
                <a:gd name="connsiteX4" fmla="*/ 227278 w 243135"/>
                <a:gd name="connsiteY4" fmla="*/ 983113 h 1220962"/>
                <a:gd name="connsiteX5" fmla="*/ 243135 w 243135"/>
                <a:gd name="connsiteY5" fmla="*/ 1220962 h 1220962"/>
                <a:gd name="connsiteX6" fmla="*/ 179709 w 243135"/>
                <a:gd name="connsiteY6" fmla="*/ 1078253 h 1220962"/>
                <a:gd name="connsiteX7" fmla="*/ 126853 w 243135"/>
                <a:gd name="connsiteY7" fmla="*/ 835117 h 1220962"/>
                <a:gd name="connsiteX8" fmla="*/ 100425 w 243135"/>
                <a:gd name="connsiteY8" fmla="*/ 570840 h 1220962"/>
                <a:gd name="connsiteX9" fmla="*/ 21142 w 243135"/>
                <a:gd name="connsiteY9" fmla="*/ 375274 h 1220962"/>
                <a:gd name="connsiteX10" fmla="*/ 0 w 243135"/>
                <a:gd name="connsiteY10" fmla="*/ 227279 h 1220962"/>
                <a:gd name="connsiteX11" fmla="*/ 21141 w 243135"/>
                <a:gd name="connsiteY11" fmla="*/ 0 h 12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135" h="1220962">
                  <a:moveTo>
                    <a:pt x="21141" y="0"/>
                  </a:moveTo>
                  <a:lnTo>
                    <a:pt x="84569" y="221994"/>
                  </a:lnTo>
                  <a:lnTo>
                    <a:pt x="200850" y="618410"/>
                  </a:lnTo>
                  <a:lnTo>
                    <a:pt x="211422" y="739977"/>
                  </a:lnTo>
                  <a:lnTo>
                    <a:pt x="227278" y="983113"/>
                  </a:lnTo>
                  <a:lnTo>
                    <a:pt x="243135" y="1220962"/>
                  </a:lnTo>
                  <a:lnTo>
                    <a:pt x="179709" y="1078253"/>
                  </a:lnTo>
                  <a:lnTo>
                    <a:pt x="126853" y="835117"/>
                  </a:lnTo>
                  <a:lnTo>
                    <a:pt x="100425" y="570840"/>
                  </a:lnTo>
                  <a:lnTo>
                    <a:pt x="21142" y="375274"/>
                  </a:lnTo>
                  <a:lnTo>
                    <a:pt x="0" y="227279"/>
                  </a:lnTo>
                  <a:lnTo>
                    <a:pt x="21141" y="0"/>
                  </a:lnTo>
                  <a:close/>
                </a:path>
              </a:pathLst>
            </a:custGeom>
            <a:blipFill>
              <a:blip r:embed="rId2"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p:cNvSpPr/>
            <p:nvPr/>
          </p:nvSpPr>
          <p:spPr>
            <a:xfrm>
              <a:off x="2473756" y="3657601"/>
              <a:ext cx="227279" cy="930256"/>
            </a:xfrm>
            <a:custGeom>
              <a:avLst/>
              <a:gdLst>
                <a:gd name="connsiteX0" fmla="*/ 179708 w 195565"/>
                <a:gd name="connsiteY0" fmla="*/ 137424 h 924971"/>
                <a:gd name="connsiteX1" fmla="*/ 174423 w 195565"/>
                <a:gd name="connsiteY1" fmla="*/ 317133 h 924971"/>
                <a:gd name="connsiteX2" fmla="*/ 105711 w 195565"/>
                <a:gd name="connsiteY2" fmla="*/ 660694 h 924971"/>
                <a:gd name="connsiteX3" fmla="*/ 73997 w 195565"/>
                <a:gd name="connsiteY3" fmla="*/ 893258 h 924971"/>
                <a:gd name="connsiteX4" fmla="*/ 0 w 195565"/>
                <a:gd name="connsiteY4" fmla="*/ 924971 h 924971"/>
                <a:gd name="connsiteX5" fmla="*/ 36999 w 195565"/>
                <a:gd name="connsiteY5" fmla="*/ 528555 h 924971"/>
                <a:gd name="connsiteX6" fmla="*/ 100425 w 195565"/>
                <a:gd name="connsiteY6" fmla="*/ 295991 h 924971"/>
                <a:gd name="connsiteX7" fmla="*/ 195565 w 195565"/>
                <a:gd name="connsiteY7" fmla="*/ 0 h 924971"/>
                <a:gd name="connsiteX8" fmla="*/ 179708 w 195565"/>
                <a:gd name="connsiteY8" fmla="*/ 137424 h 924971"/>
                <a:gd name="connsiteX0" fmla="*/ 206136 w 221993"/>
                <a:gd name="connsiteY0" fmla="*/ 137424 h 930256"/>
                <a:gd name="connsiteX1" fmla="*/ 200851 w 221993"/>
                <a:gd name="connsiteY1" fmla="*/ 317133 h 930256"/>
                <a:gd name="connsiteX2" fmla="*/ 132139 w 221993"/>
                <a:gd name="connsiteY2" fmla="*/ 660694 h 930256"/>
                <a:gd name="connsiteX3" fmla="*/ 100425 w 221993"/>
                <a:gd name="connsiteY3" fmla="*/ 893258 h 930256"/>
                <a:gd name="connsiteX4" fmla="*/ 0 w 221993"/>
                <a:gd name="connsiteY4" fmla="*/ 930256 h 930256"/>
                <a:gd name="connsiteX5" fmla="*/ 63427 w 221993"/>
                <a:gd name="connsiteY5" fmla="*/ 528555 h 930256"/>
                <a:gd name="connsiteX6" fmla="*/ 126853 w 221993"/>
                <a:gd name="connsiteY6" fmla="*/ 295991 h 930256"/>
                <a:gd name="connsiteX7" fmla="*/ 221993 w 221993"/>
                <a:gd name="connsiteY7" fmla="*/ 0 h 930256"/>
                <a:gd name="connsiteX8" fmla="*/ 206136 w 221993"/>
                <a:gd name="connsiteY8" fmla="*/ 137424 h 930256"/>
                <a:gd name="connsiteX0" fmla="*/ 227279 w 227279"/>
                <a:gd name="connsiteY0" fmla="*/ 137424 h 930256"/>
                <a:gd name="connsiteX1" fmla="*/ 200851 w 227279"/>
                <a:gd name="connsiteY1" fmla="*/ 317133 h 930256"/>
                <a:gd name="connsiteX2" fmla="*/ 132139 w 227279"/>
                <a:gd name="connsiteY2" fmla="*/ 660694 h 930256"/>
                <a:gd name="connsiteX3" fmla="*/ 100425 w 227279"/>
                <a:gd name="connsiteY3" fmla="*/ 893258 h 930256"/>
                <a:gd name="connsiteX4" fmla="*/ 0 w 227279"/>
                <a:gd name="connsiteY4" fmla="*/ 930256 h 930256"/>
                <a:gd name="connsiteX5" fmla="*/ 63427 w 227279"/>
                <a:gd name="connsiteY5" fmla="*/ 528555 h 930256"/>
                <a:gd name="connsiteX6" fmla="*/ 126853 w 227279"/>
                <a:gd name="connsiteY6" fmla="*/ 295991 h 930256"/>
                <a:gd name="connsiteX7" fmla="*/ 221993 w 227279"/>
                <a:gd name="connsiteY7" fmla="*/ 0 h 930256"/>
                <a:gd name="connsiteX8" fmla="*/ 227279 w 227279"/>
                <a:gd name="connsiteY8" fmla="*/ 137424 h 930256"/>
                <a:gd name="connsiteX0" fmla="*/ 227279 w 227279"/>
                <a:gd name="connsiteY0" fmla="*/ 137424 h 930256"/>
                <a:gd name="connsiteX1" fmla="*/ 200851 w 227279"/>
                <a:gd name="connsiteY1" fmla="*/ 317133 h 930256"/>
                <a:gd name="connsiteX2" fmla="*/ 132139 w 227279"/>
                <a:gd name="connsiteY2" fmla="*/ 660694 h 930256"/>
                <a:gd name="connsiteX3" fmla="*/ 100425 w 227279"/>
                <a:gd name="connsiteY3" fmla="*/ 893258 h 930256"/>
                <a:gd name="connsiteX4" fmla="*/ 0 w 227279"/>
                <a:gd name="connsiteY4" fmla="*/ 930256 h 930256"/>
                <a:gd name="connsiteX5" fmla="*/ 42285 w 227279"/>
                <a:gd name="connsiteY5" fmla="*/ 528555 h 930256"/>
                <a:gd name="connsiteX6" fmla="*/ 126853 w 227279"/>
                <a:gd name="connsiteY6" fmla="*/ 295991 h 930256"/>
                <a:gd name="connsiteX7" fmla="*/ 221993 w 227279"/>
                <a:gd name="connsiteY7" fmla="*/ 0 h 930256"/>
                <a:gd name="connsiteX8" fmla="*/ 227279 w 227279"/>
                <a:gd name="connsiteY8" fmla="*/ 137424 h 93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279" h="930256">
                  <a:moveTo>
                    <a:pt x="227279" y="137424"/>
                  </a:moveTo>
                  <a:lnTo>
                    <a:pt x="200851" y="317133"/>
                  </a:lnTo>
                  <a:lnTo>
                    <a:pt x="132139" y="660694"/>
                  </a:lnTo>
                  <a:lnTo>
                    <a:pt x="100425" y="893258"/>
                  </a:lnTo>
                  <a:lnTo>
                    <a:pt x="0" y="930256"/>
                  </a:lnTo>
                  <a:lnTo>
                    <a:pt x="42285" y="528555"/>
                  </a:lnTo>
                  <a:lnTo>
                    <a:pt x="126853" y="295991"/>
                  </a:lnTo>
                  <a:lnTo>
                    <a:pt x="221993" y="0"/>
                  </a:lnTo>
                  <a:lnTo>
                    <a:pt x="227279" y="137424"/>
                  </a:lnTo>
                  <a:close/>
                </a:path>
              </a:pathLst>
            </a:custGeom>
            <a:blipFill>
              <a:blip r:embed="rId2"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chemeClr val="bg1">
                      <a:lumMod val="85000"/>
                    </a:schemeClr>
                  </a:solidFill>
                </a:ln>
                <a:blipFill>
                  <a:blip r:embed="rId2"/>
                  <a:tile tx="0" ty="0" sx="100000" sy="100000" flip="none" algn="tl"/>
                </a:blipFill>
              </a:endParaRPr>
            </a:p>
          </p:txBody>
        </p:sp>
        <p:sp>
          <p:nvSpPr>
            <p:cNvPr id="19" name="Freeform 18"/>
            <p:cNvSpPr/>
            <p:nvPr/>
          </p:nvSpPr>
          <p:spPr>
            <a:xfrm>
              <a:off x="2267620" y="2478920"/>
              <a:ext cx="428129" cy="2235789"/>
            </a:xfrm>
            <a:custGeom>
              <a:avLst/>
              <a:gdLst>
                <a:gd name="connsiteX0" fmla="*/ 174423 w 433415"/>
                <a:gd name="connsiteY0" fmla="*/ 0 h 2230502"/>
                <a:gd name="connsiteX1" fmla="*/ 274849 w 433415"/>
                <a:gd name="connsiteY1" fmla="*/ 253706 h 2230502"/>
                <a:gd name="connsiteX2" fmla="*/ 311847 w 433415"/>
                <a:gd name="connsiteY2" fmla="*/ 591982 h 2230502"/>
                <a:gd name="connsiteX3" fmla="*/ 422844 w 433415"/>
                <a:gd name="connsiteY3" fmla="*/ 967256 h 2230502"/>
                <a:gd name="connsiteX4" fmla="*/ 433415 w 433415"/>
                <a:gd name="connsiteY4" fmla="*/ 1168106 h 2230502"/>
                <a:gd name="connsiteX5" fmla="*/ 253706 w 433415"/>
                <a:gd name="connsiteY5" fmla="*/ 1738946 h 2230502"/>
                <a:gd name="connsiteX6" fmla="*/ 206136 w 433415"/>
                <a:gd name="connsiteY6" fmla="*/ 2124791 h 2230502"/>
                <a:gd name="connsiteX7" fmla="*/ 5286 w 433415"/>
                <a:gd name="connsiteY7" fmla="*/ 2230502 h 2230502"/>
                <a:gd name="connsiteX8" fmla="*/ 0 w 433415"/>
                <a:gd name="connsiteY8" fmla="*/ 1427098 h 2230502"/>
                <a:gd name="connsiteX9" fmla="*/ 174423 w 433415"/>
                <a:gd name="connsiteY9" fmla="*/ 0 h 2230502"/>
                <a:gd name="connsiteX0" fmla="*/ 169137 w 428129"/>
                <a:gd name="connsiteY0" fmla="*/ 0 h 2230502"/>
                <a:gd name="connsiteX1" fmla="*/ 269563 w 428129"/>
                <a:gd name="connsiteY1" fmla="*/ 253706 h 2230502"/>
                <a:gd name="connsiteX2" fmla="*/ 306561 w 428129"/>
                <a:gd name="connsiteY2" fmla="*/ 591982 h 2230502"/>
                <a:gd name="connsiteX3" fmla="*/ 417558 w 428129"/>
                <a:gd name="connsiteY3" fmla="*/ 967256 h 2230502"/>
                <a:gd name="connsiteX4" fmla="*/ 428129 w 428129"/>
                <a:gd name="connsiteY4" fmla="*/ 1168106 h 2230502"/>
                <a:gd name="connsiteX5" fmla="*/ 248420 w 428129"/>
                <a:gd name="connsiteY5" fmla="*/ 1738946 h 2230502"/>
                <a:gd name="connsiteX6" fmla="*/ 200850 w 428129"/>
                <a:gd name="connsiteY6" fmla="*/ 2124791 h 2230502"/>
                <a:gd name="connsiteX7" fmla="*/ 0 w 428129"/>
                <a:gd name="connsiteY7" fmla="*/ 2230502 h 2230502"/>
                <a:gd name="connsiteX8" fmla="*/ 21141 w 428129"/>
                <a:gd name="connsiteY8" fmla="*/ 1416527 h 2230502"/>
                <a:gd name="connsiteX9" fmla="*/ 169137 w 428129"/>
                <a:gd name="connsiteY9" fmla="*/ 0 h 2230502"/>
                <a:gd name="connsiteX0" fmla="*/ 169137 w 428129"/>
                <a:gd name="connsiteY0" fmla="*/ 0 h 2230502"/>
                <a:gd name="connsiteX1" fmla="*/ 269563 w 428129"/>
                <a:gd name="connsiteY1" fmla="*/ 253706 h 2230502"/>
                <a:gd name="connsiteX2" fmla="*/ 306561 w 428129"/>
                <a:gd name="connsiteY2" fmla="*/ 591982 h 2230502"/>
                <a:gd name="connsiteX3" fmla="*/ 417558 w 428129"/>
                <a:gd name="connsiteY3" fmla="*/ 967256 h 2230502"/>
                <a:gd name="connsiteX4" fmla="*/ 428129 w 428129"/>
                <a:gd name="connsiteY4" fmla="*/ 1168106 h 2230502"/>
                <a:gd name="connsiteX5" fmla="*/ 248420 w 428129"/>
                <a:gd name="connsiteY5" fmla="*/ 1738946 h 2230502"/>
                <a:gd name="connsiteX6" fmla="*/ 200850 w 428129"/>
                <a:gd name="connsiteY6" fmla="*/ 2124791 h 2230502"/>
                <a:gd name="connsiteX7" fmla="*/ 0 w 428129"/>
                <a:gd name="connsiteY7" fmla="*/ 2230502 h 2230502"/>
                <a:gd name="connsiteX8" fmla="*/ 21141 w 428129"/>
                <a:gd name="connsiteY8" fmla="*/ 1416527 h 2230502"/>
                <a:gd name="connsiteX9" fmla="*/ 100425 w 428129"/>
                <a:gd name="connsiteY9" fmla="*/ 718835 h 2230502"/>
                <a:gd name="connsiteX10" fmla="*/ 169137 w 428129"/>
                <a:gd name="connsiteY10" fmla="*/ 0 h 2230502"/>
                <a:gd name="connsiteX0" fmla="*/ 179708 w 428129"/>
                <a:gd name="connsiteY0" fmla="*/ 0 h 2214646"/>
                <a:gd name="connsiteX1" fmla="*/ 269563 w 428129"/>
                <a:gd name="connsiteY1" fmla="*/ 237850 h 2214646"/>
                <a:gd name="connsiteX2" fmla="*/ 306561 w 428129"/>
                <a:gd name="connsiteY2" fmla="*/ 576126 h 2214646"/>
                <a:gd name="connsiteX3" fmla="*/ 417558 w 428129"/>
                <a:gd name="connsiteY3" fmla="*/ 951400 h 2214646"/>
                <a:gd name="connsiteX4" fmla="*/ 428129 w 428129"/>
                <a:gd name="connsiteY4" fmla="*/ 1152250 h 2214646"/>
                <a:gd name="connsiteX5" fmla="*/ 248420 w 428129"/>
                <a:gd name="connsiteY5" fmla="*/ 1723090 h 2214646"/>
                <a:gd name="connsiteX6" fmla="*/ 200850 w 428129"/>
                <a:gd name="connsiteY6" fmla="*/ 2108935 h 2214646"/>
                <a:gd name="connsiteX7" fmla="*/ 0 w 428129"/>
                <a:gd name="connsiteY7" fmla="*/ 2214646 h 2214646"/>
                <a:gd name="connsiteX8" fmla="*/ 21141 w 428129"/>
                <a:gd name="connsiteY8" fmla="*/ 1400671 h 2214646"/>
                <a:gd name="connsiteX9" fmla="*/ 100425 w 428129"/>
                <a:gd name="connsiteY9" fmla="*/ 702979 h 2214646"/>
                <a:gd name="connsiteX10" fmla="*/ 179708 w 428129"/>
                <a:gd name="connsiteY10" fmla="*/ 0 h 2214646"/>
                <a:gd name="connsiteX0" fmla="*/ 179708 w 428129"/>
                <a:gd name="connsiteY0" fmla="*/ 0 h 2214646"/>
                <a:gd name="connsiteX1" fmla="*/ 269563 w 428129"/>
                <a:gd name="connsiteY1" fmla="*/ 237850 h 2214646"/>
                <a:gd name="connsiteX2" fmla="*/ 306561 w 428129"/>
                <a:gd name="connsiteY2" fmla="*/ 576126 h 2214646"/>
                <a:gd name="connsiteX3" fmla="*/ 417558 w 428129"/>
                <a:gd name="connsiteY3" fmla="*/ 951400 h 2214646"/>
                <a:gd name="connsiteX4" fmla="*/ 428129 w 428129"/>
                <a:gd name="connsiteY4" fmla="*/ 1152250 h 2214646"/>
                <a:gd name="connsiteX5" fmla="*/ 248420 w 428129"/>
                <a:gd name="connsiteY5" fmla="*/ 1723090 h 2214646"/>
                <a:gd name="connsiteX6" fmla="*/ 200850 w 428129"/>
                <a:gd name="connsiteY6" fmla="*/ 2108935 h 2214646"/>
                <a:gd name="connsiteX7" fmla="*/ 0 w 428129"/>
                <a:gd name="connsiteY7" fmla="*/ 2214646 h 2214646"/>
                <a:gd name="connsiteX8" fmla="*/ 21141 w 428129"/>
                <a:gd name="connsiteY8" fmla="*/ 1400671 h 2214646"/>
                <a:gd name="connsiteX9" fmla="*/ 126853 w 428129"/>
                <a:gd name="connsiteY9" fmla="*/ 702979 h 2214646"/>
                <a:gd name="connsiteX10" fmla="*/ 179708 w 428129"/>
                <a:gd name="connsiteY10" fmla="*/ 0 h 2214646"/>
                <a:gd name="connsiteX0" fmla="*/ 184994 w 428129"/>
                <a:gd name="connsiteY0" fmla="*/ 0 h 2235789"/>
                <a:gd name="connsiteX1" fmla="*/ 269563 w 428129"/>
                <a:gd name="connsiteY1" fmla="*/ 258993 h 2235789"/>
                <a:gd name="connsiteX2" fmla="*/ 306561 w 428129"/>
                <a:gd name="connsiteY2" fmla="*/ 597269 h 2235789"/>
                <a:gd name="connsiteX3" fmla="*/ 417558 w 428129"/>
                <a:gd name="connsiteY3" fmla="*/ 972543 h 2235789"/>
                <a:gd name="connsiteX4" fmla="*/ 428129 w 428129"/>
                <a:gd name="connsiteY4" fmla="*/ 1173393 h 2235789"/>
                <a:gd name="connsiteX5" fmla="*/ 248420 w 428129"/>
                <a:gd name="connsiteY5" fmla="*/ 1744233 h 2235789"/>
                <a:gd name="connsiteX6" fmla="*/ 200850 w 428129"/>
                <a:gd name="connsiteY6" fmla="*/ 2130078 h 2235789"/>
                <a:gd name="connsiteX7" fmla="*/ 0 w 428129"/>
                <a:gd name="connsiteY7" fmla="*/ 2235789 h 2235789"/>
                <a:gd name="connsiteX8" fmla="*/ 21141 w 428129"/>
                <a:gd name="connsiteY8" fmla="*/ 1421814 h 2235789"/>
                <a:gd name="connsiteX9" fmla="*/ 126853 w 428129"/>
                <a:gd name="connsiteY9" fmla="*/ 724122 h 2235789"/>
                <a:gd name="connsiteX10" fmla="*/ 184994 w 428129"/>
                <a:gd name="connsiteY10" fmla="*/ 0 h 223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129" h="2235789">
                  <a:moveTo>
                    <a:pt x="184994" y="0"/>
                  </a:moveTo>
                  <a:lnTo>
                    <a:pt x="269563" y="258993"/>
                  </a:lnTo>
                  <a:lnTo>
                    <a:pt x="306561" y="597269"/>
                  </a:lnTo>
                  <a:lnTo>
                    <a:pt x="417558" y="972543"/>
                  </a:lnTo>
                  <a:lnTo>
                    <a:pt x="428129" y="1173393"/>
                  </a:lnTo>
                  <a:lnTo>
                    <a:pt x="248420" y="1744233"/>
                  </a:lnTo>
                  <a:lnTo>
                    <a:pt x="200850" y="2130078"/>
                  </a:lnTo>
                  <a:lnTo>
                    <a:pt x="0" y="2235789"/>
                  </a:lnTo>
                  <a:lnTo>
                    <a:pt x="21141" y="1421814"/>
                  </a:lnTo>
                  <a:lnTo>
                    <a:pt x="126853" y="724122"/>
                  </a:lnTo>
                  <a:lnTo>
                    <a:pt x="184994" y="0"/>
                  </a:ln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p:cNvSpPr/>
            <p:nvPr/>
          </p:nvSpPr>
          <p:spPr>
            <a:xfrm>
              <a:off x="2394473" y="2896481"/>
              <a:ext cx="137424" cy="1522238"/>
            </a:xfrm>
            <a:custGeom>
              <a:avLst/>
              <a:gdLst>
                <a:gd name="connsiteX0" fmla="*/ 26428 w 137424"/>
                <a:gd name="connsiteY0" fmla="*/ 0 h 1522238"/>
                <a:gd name="connsiteX1" fmla="*/ 105711 w 137424"/>
                <a:gd name="connsiteY1" fmla="*/ 243135 h 1522238"/>
                <a:gd name="connsiteX2" fmla="*/ 100425 w 137424"/>
                <a:gd name="connsiteY2" fmla="*/ 602553 h 1522238"/>
                <a:gd name="connsiteX3" fmla="*/ 137424 w 137424"/>
                <a:gd name="connsiteY3" fmla="*/ 739977 h 1522238"/>
                <a:gd name="connsiteX4" fmla="*/ 132139 w 137424"/>
                <a:gd name="connsiteY4" fmla="*/ 924971 h 1522238"/>
                <a:gd name="connsiteX5" fmla="*/ 79283 w 137424"/>
                <a:gd name="connsiteY5" fmla="*/ 1141679 h 1522238"/>
                <a:gd name="connsiteX6" fmla="*/ 21142 w 137424"/>
                <a:gd name="connsiteY6" fmla="*/ 1522238 h 1522238"/>
                <a:gd name="connsiteX7" fmla="*/ 10571 w 137424"/>
                <a:gd name="connsiteY7" fmla="*/ 1226247 h 1522238"/>
                <a:gd name="connsiteX8" fmla="*/ 10571 w 137424"/>
                <a:gd name="connsiteY8" fmla="*/ 903829 h 1522238"/>
                <a:gd name="connsiteX9" fmla="*/ 42284 w 137424"/>
                <a:gd name="connsiteY9" fmla="*/ 718835 h 1522238"/>
                <a:gd name="connsiteX10" fmla="*/ 58141 w 137424"/>
                <a:gd name="connsiteY10" fmla="*/ 602553 h 1522238"/>
                <a:gd name="connsiteX11" fmla="*/ 10571 w 137424"/>
                <a:gd name="connsiteY11" fmla="*/ 417558 h 1522238"/>
                <a:gd name="connsiteX12" fmla="*/ 0 w 137424"/>
                <a:gd name="connsiteY12" fmla="*/ 359417 h 1522238"/>
                <a:gd name="connsiteX13" fmla="*/ 26428 w 137424"/>
                <a:gd name="connsiteY13" fmla="*/ 0 h 152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424" h="1522238">
                  <a:moveTo>
                    <a:pt x="26428" y="0"/>
                  </a:moveTo>
                  <a:lnTo>
                    <a:pt x="105711" y="243135"/>
                  </a:lnTo>
                  <a:lnTo>
                    <a:pt x="100425" y="602553"/>
                  </a:lnTo>
                  <a:lnTo>
                    <a:pt x="137424" y="739977"/>
                  </a:lnTo>
                  <a:lnTo>
                    <a:pt x="132139" y="924971"/>
                  </a:lnTo>
                  <a:lnTo>
                    <a:pt x="79283" y="1141679"/>
                  </a:lnTo>
                  <a:lnTo>
                    <a:pt x="21142" y="1522238"/>
                  </a:lnTo>
                  <a:lnTo>
                    <a:pt x="10571" y="1226247"/>
                  </a:lnTo>
                  <a:lnTo>
                    <a:pt x="10571" y="903829"/>
                  </a:lnTo>
                  <a:lnTo>
                    <a:pt x="42284" y="718835"/>
                  </a:lnTo>
                  <a:lnTo>
                    <a:pt x="58141" y="602553"/>
                  </a:lnTo>
                  <a:lnTo>
                    <a:pt x="10571" y="417558"/>
                  </a:lnTo>
                  <a:lnTo>
                    <a:pt x="0" y="359417"/>
                  </a:lnTo>
                  <a:lnTo>
                    <a:pt x="26428" y="0"/>
                  </a:ln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1" name="Straight Arrow Connector 20"/>
            <p:cNvCxnSpPr/>
            <p:nvPr/>
          </p:nvCxnSpPr>
          <p:spPr>
            <a:xfrm rot="10800000">
              <a:off x="2832584" y="3729990"/>
              <a:ext cx="471879" cy="2620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87"/>
            <p:cNvSpPr txBox="1"/>
            <p:nvPr/>
          </p:nvSpPr>
          <p:spPr>
            <a:xfrm>
              <a:off x="2796159" y="2463051"/>
              <a:ext cx="1124026"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000" dirty="0" smtClean="0"/>
                <a:t>Massive sulphides</a:t>
              </a:r>
            </a:p>
            <a:p>
              <a:r>
                <a:rPr lang="en-AU" sz="1000" dirty="0" smtClean="0"/>
                <a:t>(</a:t>
              </a:r>
              <a:r>
                <a:rPr lang="en-AU" sz="1000" dirty="0" err="1" smtClean="0"/>
                <a:t>py</a:t>
              </a:r>
              <a:r>
                <a:rPr lang="en-AU" sz="1000" dirty="0" smtClean="0"/>
                <a:t>, </a:t>
              </a:r>
              <a:r>
                <a:rPr lang="en-AU" sz="1000" dirty="0" err="1" smtClean="0"/>
                <a:t>gn</a:t>
              </a:r>
              <a:r>
                <a:rPr lang="en-AU" sz="1000" dirty="0" smtClean="0"/>
                <a:t>, sp) </a:t>
              </a:r>
              <a:endParaRPr lang="en-AU" sz="1000" dirty="0"/>
            </a:p>
          </p:txBody>
        </p:sp>
        <p:sp>
          <p:nvSpPr>
            <p:cNvPr id="23" name="Freeform 22"/>
            <p:cNvSpPr/>
            <p:nvPr/>
          </p:nvSpPr>
          <p:spPr>
            <a:xfrm>
              <a:off x="2437906" y="2615979"/>
              <a:ext cx="119270" cy="461176"/>
            </a:xfrm>
            <a:custGeom>
              <a:avLst/>
              <a:gdLst>
                <a:gd name="connsiteX0" fmla="*/ 0 w 119270"/>
                <a:gd name="connsiteY0" fmla="*/ 0 h 461176"/>
                <a:gd name="connsiteX1" fmla="*/ 71562 w 119270"/>
                <a:gd name="connsiteY1" fmla="*/ 198783 h 461176"/>
                <a:gd name="connsiteX2" fmla="*/ 71562 w 119270"/>
                <a:gd name="connsiteY2" fmla="*/ 318052 h 461176"/>
                <a:gd name="connsiteX3" fmla="*/ 119270 w 119270"/>
                <a:gd name="connsiteY3" fmla="*/ 461176 h 461176"/>
                <a:gd name="connsiteX4" fmla="*/ 55659 w 119270"/>
                <a:gd name="connsiteY4" fmla="*/ 389614 h 461176"/>
                <a:gd name="connsiteX5" fmla="*/ 7952 w 119270"/>
                <a:gd name="connsiteY5" fmla="*/ 230588 h 461176"/>
                <a:gd name="connsiteX6" fmla="*/ 0 w 119270"/>
                <a:gd name="connsiteY6" fmla="*/ 127221 h 461176"/>
                <a:gd name="connsiteX7" fmla="*/ 0 w 119270"/>
                <a:gd name="connsiteY7" fmla="*/ 0 h 46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270" h="461176">
                  <a:moveTo>
                    <a:pt x="0" y="0"/>
                  </a:moveTo>
                  <a:lnTo>
                    <a:pt x="71562" y="198783"/>
                  </a:lnTo>
                  <a:lnTo>
                    <a:pt x="71562" y="318052"/>
                  </a:lnTo>
                  <a:lnTo>
                    <a:pt x="119270" y="461176"/>
                  </a:lnTo>
                  <a:lnTo>
                    <a:pt x="55659" y="389614"/>
                  </a:lnTo>
                  <a:lnTo>
                    <a:pt x="7952" y="230588"/>
                  </a:lnTo>
                  <a:lnTo>
                    <a:pt x="0" y="127221"/>
                  </a:lnTo>
                  <a:lnTo>
                    <a:pt x="0"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4" name="Straight Arrow Connector 23"/>
            <p:cNvCxnSpPr>
              <a:endCxn id="20" idx="7"/>
            </p:cNvCxnSpPr>
            <p:nvPr/>
          </p:nvCxnSpPr>
          <p:spPr>
            <a:xfrm rot="5400000" flipH="1" flipV="1">
              <a:off x="1905933" y="4550562"/>
              <a:ext cx="926944" cy="712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2354418" y="4520317"/>
              <a:ext cx="294199" cy="15902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6" idx="1"/>
            </p:cNvCxnSpPr>
            <p:nvPr/>
          </p:nvCxnSpPr>
          <p:spPr>
            <a:xfrm rot="10800000" flipV="1">
              <a:off x="2588981" y="2217700"/>
              <a:ext cx="129954" cy="3426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2" idx="1"/>
              <a:endCxn id="23" idx="1"/>
            </p:cNvCxnSpPr>
            <p:nvPr/>
          </p:nvCxnSpPr>
          <p:spPr>
            <a:xfrm rot="10800000" flipV="1">
              <a:off x="2509469" y="2663106"/>
              <a:ext cx="286691" cy="1516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2183642" y="3985146"/>
              <a:ext cx="136477" cy="743803"/>
            </a:xfrm>
            <a:custGeom>
              <a:avLst/>
              <a:gdLst>
                <a:gd name="connsiteX0" fmla="*/ 88710 w 136477"/>
                <a:gd name="connsiteY0" fmla="*/ 0 h 743803"/>
                <a:gd name="connsiteX1" fmla="*/ 0 w 136477"/>
                <a:gd name="connsiteY1" fmla="*/ 743803 h 743803"/>
                <a:gd name="connsiteX2" fmla="*/ 136477 w 136477"/>
                <a:gd name="connsiteY2" fmla="*/ 696036 h 743803"/>
                <a:gd name="connsiteX3" fmla="*/ 88710 w 136477"/>
                <a:gd name="connsiteY3" fmla="*/ 0 h 743803"/>
              </a:gdLst>
              <a:ahLst/>
              <a:cxnLst>
                <a:cxn ang="0">
                  <a:pos x="connsiteX0" y="connsiteY0"/>
                </a:cxn>
                <a:cxn ang="0">
                  <a:pos x="connsiteX1" y="connsiteY1"/>
                </a:cxn>
                <a:cxn ang="0">
                  <a:pos x="connsiteX2" y="connsiteY2"/>
                </a:cxn>
                <a:cxn ang="0">
                  <a:pos x="connsiteX3" y="connsiteY3"/>
                </a:cxn>
              </a:cxnLst>
              <a:rect l="l" t="t" r="r" b="b"/>
              <a:pathLst>
                <a:path w="136477" h="743803">
                  <a:moveTo>
                    <a:pt x="88710" y="0"/>
                  </a:moveTo>
                  <a:lnTo>
                    <a:pt x="0" y="743803"/>
                  </a:lnTo>
                  <a:lnTo>
                    <a:pt x="136477" y="696036"/>
                  </a:lnTo>
                  <a:lnTo>
                    <a:pt x="88710" y="0"/>
                  </a:lnTo>
                  <a:close/>
                </a:path>
              </a:pathLst>
            </a:custGeom>
            <a:solidFill>
              <a:srgbClr val="EAC286"/>
            </a:solidFill>
            <a:ln>
              <a:solidFill>
                <a:srgbClr val="EAC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27" name="Picture 3" descr="http://www.aph.gov.au/~/media/05%20About%20Parliament/52%20Sen/527%20Photo%20array%20images/senate_chamebr040493DI-040_ek.ashx?bc=White&amp;h=320&amp;w=500">
            <a:hlinkClick r:id="rId2"/>
          </p:cNvPr>
          <p:cNvPicPr>
            <a:picLocks noChangeAspect="1" noChangeArrowheads="1"/>
          </p:cNvPicPr>
          <p:nvPr/>
        </p:nvPicPr>
        <p:blipFill>
          <a:blip r:embed="rId3" cstate="print"/>
          <a:srcRect/>
          <a:stretch>
            <a:fillRect/>
          </a:stretch>
        </p:blipFill>
        <p:spPr bwMode="auto">
          <a:xfrm>
            <a:off x="1083468" y="1152525"/>
            <a:ext cx="6801446" cy="4352925"/>
          </a:xfrm>
          <a:prstGeom prst="rect">
            <a:avLst/>
          </a:prstGeom>
          <a:noFill/>
        </p:spPr>
      </p:pic>
      <p:sp>
        <p:nvSpPr>
          <p:cNvPr id="3" name="TextBox 2"/>
          <p:cNvSpPr txBox="1"/>
          <p:nvPr/>
        </p:nvSpPr>
        <p:spPr>
          <a:xfrm>
            <a:off x="647700" y="342900"/>
            <a:ext cx="6190541" cy="369332"/>
          </a:xfrm>
          <a:prstGeom prst="rect">
            <a:avLst/>
          </a:prstGeom>
          <a:noFill/>
        </p:spPr>
        <p:txBody>
          <a:bodyPr wrap="none" rtlCol="0">
            <a:spAutoFit/>
          </a:bodyPr>
          <a:lstStyle/>
          <a:p>
            <a:r>
              <a:rPr lang="en-AU" b="1" dirty="0" smtClean="0">
                <a:solidFill>
                  <a:schemeClr val="bg1"/>
                </a:solidFill>
              </a:rPr>
              <a:t>......but life doesn’t always work out how it’s meant to...</a:t>
            </a:r>
            <a:endParaRPr lang="en-AU" b="1" dirty="0">
              <a:solidFill>
                <a:schemeClr val="bg1"/>
              </a:solidFill>
            </a:endParaRPr>
          </a:p>
        </p:txBody>
      </p:sp>
      <p:sp>
        <p:nvSpPr>
          <p:cNvPr id="4" name="TextBox 3"/>
          <p:cNvSpPr txBox="1"/>
          <p:nvPr/>
        </p:nvSpPr>
        <p:spPr>
          <a:xfrm>
            <a:off x="1495425" y="1657350"/>
            <a:ext cx="1595309" cy="369332"/>
          </a:xfrm>
          <a:prstGeom prst="rect">
            <a:avLst/>
          </a:prstGeom>
          <a:solidFill>
            <a:schemeClr val="bg1"/>
          </a:solidFill>
        </p:spPr>
        <p:txBody>
          <a:bodyPr wrap="none" rtlCol="0">
            <a:spAutoFit/>
          </a:bodyPr>
          <a:lstStyle/>
          <a:p>
            <a:r>
              <a:rPr lang="en-AU" dirty="0" smtClean="0"/>
              <a:t>Fast car party</a:t>
            </a:r>
            <a:endParaRPr lang="en-AU" dirty="0"/>
          </a:p>
        </p:txBody>
      </p:sp>
      <p:sp>
        <p:nvSpPr>
          <p:cNvPr id="5" name="TextBox 4"/>
          <p:cNvSpPr txBox="1"/>
          <p:nvPr/>
        </p:nvSpPr>
        <p:spPr>
          <a:xfrm>
            <a:off x="1447800" y="2828925"/>
            <a:ext cx="1287532" cy="369332"/>
          </a:xfrm>
          <a:prstGeom prst="rect">
            <a:avLst/>
          </a:prstGeom>
          <a:solidFill>
            <a:schemeClr val="bg1"/>
          </a:solidFill>
        </p:spPr>
        <p:txBody>
          <a:bodyPr wrap="none" rtlCol="0">
            <a:spAutoFit/>
          </a:bodyPr>
          <a:lstStyle/>
          <a:p>
            <a:r>
              <a:rPr lang="en-AU" dirty="0" smtClean="0"/>
              <a:t>Opposition</a:t>
            </a:r>
            <a:endParaRPr lang="en-AU" dirty="0"/>
          </a:p>
        </p:txBody>
      </p:sp>
      <p:sp>
        <p:nvSpPr>
          <p:cNvPr id="6" name="TextBox 5"/>
          <p:cNvSpPr txBox="1"/>
          <p:nvPr/>
        </p:nvSpPr>
        <p:spPr>
          <a:xfrm>
            <a:off x="5924550" y="2952750"/>
            <a:ext cx="1454244" cy="369332"/>
          </a:xfrm>
          <a:prstGeom prst="rect">
            <a:avLst/>
          </a:prstGeom>
          <a:solidFill>
            <a:schemeClr val="bg1"/>
          </a:solidFill>
        </p:spPr>
        <p:txBody>
          <a:bodyPr wrap="none" rtlCol="0">
            <a:spAutoFit/>
          </a:bodyPr>
          <a:lstStyle/>
          <a:p>
            <a:r>
              <a:rPr lang="en-AU" dirty="0" smtClean="0"/>
              <a:t>Government</a:t>
            </a:r>
            <a:endParaRPr lang="en-AU" dirty="0"/>
          </a:p>
        </p:txBody>
      </p:sp>
      <p:sp>
        <p:nvSpPr>
          <p:cNvPr id="7" name="TextBox 6"/>
          <p:cNvSpPr txBox="1"/>
          <p:nvPr/>
        </p:nvSpPr>
        <p:spPr>
          <a:xfrm>
            <a:off x="5657850" y="1857375"/>
            <a:ext cx="2044149" cy="369332"/>
          </a:xfrm>
          <a:prstGeom prst="rect">
            <a:avLst/>
          </a:prstGeom>
          <a:solidFill>
            <a:schemeClr val="bg1"/>
          </a:solidFill>
        </p:spPr>
        <p:txBody>
          <a:bodyPr wrap="none" rtlCol="0">
            <a:spAutoFit/>
          </a:bodyPr>
          <a:lstStyle/>
          <a:p>
            <a:r>
              <a:rPr lang="en-AU" dirty="0" smtClean="0"/>
              <a:t>Big dinosaur party</a:t>
            </a:r>
            <a:endParaRPr lang="en-AU" dirty="0"/>
          </a:p>
        </p:txBody>
      </p:sp>
      <p:cxnSp>
        <p:nvCxnSpPr>
          <p:cNvPr id="9" name="Straight Arrow Connector 8"/>
          <p:cNvCxnSpPr/>
          <p:nvPr/>
        </p:nvCxnSpPr>
        <p:spPr>
          <a:xfrm>
            <a:off x="3019425" y="2000250"/>
            <a:ext cx="542925" cy="27622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372100" y="2133600"/>
            <a:ext cx="266700" cy="2667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733925" y="1104900"/>
            <a:ext cx="2659702" cy="646331"/>
          </a:xfrm>
          <a:prstGeom prst="rect">
            <a:avLst/>
          </a:prstGeom>
          <a:solidFill>
            <a:schemeClr val="bg1"/>
          </a:solidFill>
        </p:spPr>
        <p:txBody>
          <a:bodyPr wrap="none" rtlCol="0">
            <a:spAutoFit/>
          </a:bodyPr>
          <a:lstStyle/>
          <a:p>
            <a:r>
              <a:rPr lang="en-AU" dirty="0" smtClean="0"/>
              <a:t>Sounds like the name of</a:t>
            </a:r>
          </a:p>
          <a:p>
            <a:r>
              <a:rPr lang="en-AU" dirty="0" smtClean="0"/>
              <a:t> the Liberal Party </a:t>
            </a:r>
            <a:r>
              <a:rPr lang="en-AU" dirty="0" err="1" smtClean="0"/>
              <a:t>party</a:t>
            </a:r>
            <a:r>
              <a:rPr lang="en-AU" dirty="0" smtClean="0"/>
              <a:t> </a:t>
            </a:r>
            <a:endParaRPr lang="en-AU" dirty="0"/>
          </a:p>
        </p:txBody>
      </p:sp>
      <p:cxnSp>
        <p:nvCxnSpPr>
          <p:cNvPr id="15" name="Straight Arrow Connector 14"/>
          <p:cNvCxnSpPr/>
          <p:nvPr/>
        </p:nvCxnSpPr>
        <p:spPr>
          <a:xfrm flipH="1">
            <a:off x="4895850" y="1743075"/>
            <a:ext cx="152400" cy="533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62175" y="1200150"/>
            <a:ext cx="1668085" cy="369332"/>
          </a:xfrm>
          <a:prstGeom prst="rect">
            <a:avLst/>
          </a:prstGeom>
          <a:solidFill>
            <a:schemeClr val="bg1"/>
          </a:solidFill>
        </p:spPr>
        <p:txBody>
          <a:bodyPr wrap="none" rtlCol="0">
            <a:spAutoFit/>
          </a:bodyPr>
          <a:lstStyle/>
          <a:p>
            <a:r>
              <a:rPr lang="en-AU" dirty="0" smtClean="0"/>
              <a:t>Wedding party</a:t>
            </a:r>
            <a:endParaRPr lang="en-AU" dirty="0"/>
          </a:p>
        </p:txBody>
      </p:sp>
      <p:cxnSp>
        <p:nvCxnSpPr>
          <p:cNvPr id="19" name="Straight Arrow Connector 18"/>
          <p:cNvCxnSpPr/>
          <p:nvPr/>
        </p:nvCxnSpPr>
        <p:spPr>
          <a:xfrm>
            <a:off x="3790950" y="1552575"/>
            <a:ext cx="266700" cy="685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24050" y="5657850"/>
            <a:ext cx="4955267" cy="369332"/>
          </a:xfrm>
          <a:prstGeom prst="rect">
            <a:avLst/>
          </a:prstGeom>
          <a:noFill/>
        </p:spPr>
        <p:txBody>
          <a:bodyPr wrap="none" rtlCol="0">
            <a:spAutoFit/>
          </a:bodyPr>
          <a:lstStyle/>
          <a:p>
            <a:r>
              <a:rPr lang="en-AU" dirty="0" smtClean="0"/>
              <a:t>Seating arrangements in the Australian Senate</a:t>
            </a:r>
            <a:endParaRPr lang="en-A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250" y="333375"/>
            <a:ext cx="4831772" cy="461665"/>
          </a:xfrm>
          <a:prstGeom prst="rect">
            <a:avLst/>
          </a:prstGeom>
          <a:noFill/>
        </p:spPr>
        <p:txBody>
          <a:bodyPr wrap="none" rtlCol="0">
            <a:spAutoFit/>
          </a:bodyPr>
          <a:lstStyle/>
          <a:p>
            <a:r>
              <a:rPr lang="en-AU" sz="2400" b="1" dirty="0" smtClean="0">
                <a:solidFill>
                  <a:schemeClr val="bg1"/>
                </a:solidFill>
              </a:rPr>
              <a:t>...the rocks really look like this!</a:t>
            </a:r>
            <a:endParaRPr lang="en-AU" sz="2400" b="1" dirty="0">
              <a:solidFill>
                <a:schemeClr val="bg1"/>
              </a:solidFill>
            </a:endParaRPr>
          </a:p>
        </p:txBody>
      </p:sp>
      <p:pic>
        <p:nvPicPr>
          <p:cNvPr id="3" name="Picture 2"/>
          <p:cNvPicPr>
            <a:picLocks noChangeAspect="1" noChangeArrowheads="1"/>
          </p:cNvPicPr>
          <p:nvPr/>
        </p:nvPicPr>
        <p:blipFill>
          <a:blip r:embed="rId2" cstate="print"/>
          <a:srcRect/>
          <a:stretch>
            <a:fillRect/>
          </a:stretch>
        </p:blipFill>
        <p:spPr bwMode="auto">
          <a:xfrm>
            <a:off x="956930" y="954187"/>
            <a:ext cx="7177498" cy="5382817"/>
          </a:xfrm>
          <a:prstGeom prst="rect">
            <a:avLst/>
          </a:prstGeom>
          <a:noFill/>
          <a:ln w="9525">
            <a:noFill/>
            <a:miter lim="800000"/>
            <a:headEnd/>
            <a:tailEnd/>
          </a:ln>
          <a:effectLst/>
        </p:spPr>
      </p:pic>
      <p:pic>
        <p:nvPicPr>
          <p:cNvPr id="17" name="Picture 5" descr="100_1715"/>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rot="5400000">
            <a:off x="5606815" y="2438015"/>
            <a:ext cx="2749006" cy="1000184"/>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a:xfrm flipV="1">
            <a:off x="1876301" y="2541319"/>
            <a:ext cx="1555668" cy="5937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438776" y="2931103"/>
            <a:ext cx="1282658" cy="4296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555178" y="3881254"/>
            <a:ext cx="755565" cy="6669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2" descr="100_1716"/>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rot="5400000">
            <a:off x="179790" y="1875455"/>
            <a:ext cx="2749007" cy="998958"/>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1289710" y="2429246"/>
            <a:ext cx="518091" cy="369332"/>
          </a:xfrm>
          <a:prstGeom prst="rect">
            <a:avLst/>
          </a:prstGeom>
          <a:noFill/>
        </p:spPr>
        <p:txBody>
          <a:bodyPr wrap="none" rtlCol="0">
            <a:spAutoFit/>
          </a:bodyPr>
          <a:lstStyle/>
          <a:p>
            <a:r>
              <a:rPr lang="en-AU" b="1" dirty="0" smtClean="0">
                <a:solidFill>
                  <a:schemeClr val="bg1"/>
                </a:solidFill>
              </a:rPr>
              <a:t>MZ</a:t>
            </a:r>
            <a:endParaRPr lang="en-AU" b="1" dirty="0">
              <a:solidFill>
                <a:schemeClr val="bg1"/>
              </a:solidFill>
            </a:endParaRPr>
          </a:p>
        </p:txBody>
      </p:sp>
      <p:pic>
        <p:nvPicPr>
          <p:cNvPr id="18" name="Picture 4" descr="100_1711"/>
          <p:cNvPicPr>
            <a:picLocks noChangeAspect="1" noChangeArrowheads="1"/>
          </p:cNvPicPr>
          <p:nvPr/>
        </p:nvPicPr>
        <p:blipFill rotWithShape="1">
          <a:blip r:embed="rId5" cstate="screen">
            <a:extLst>
              <a:ext uri="{28A0092B-C50C-407E-A947-70E740481C1C}">
                <a14:useLocalDpi xmlns:a14="http://schemas.microsoft.com/office/drawing/2010/main" xmlns=""/>
              </a:ext>
            </a:extLst>
          </a:blip>
          <a:srcRect/>
          <a:stretch/>
        </p:blipFill>
        <p:spPr bwMode="auto">
          <a:xfrm rot="5400000">
            <a:off x="3574891" y="4437873"/>
            <a:ext cx="2738374" cy="1056913"/>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6699168" y="3501613"/>
            <a:ext cx="530915" cy="369332"/>
          </a:xfrm>
          <a:prstGeom prst="rect">
            <a:avLst/>
          </a:prstGeom>
          <a:noFill/>
        </p:spPr>
        <p:txBody>
          <a:bodyPr wrap="none" rtlCol="0">
            <a:spAutoFit/>
          </a:bodyPr>
          <a:lstStyle/>
          <a:p>
            <a:r>
              <a:rPr lang="en-AU" b="1" dirty="0" smtClean="0">
                <a:solidFill>
                  <a:schemeClr val="bg1"/>
                </a:solidFill>
              </a:rPr>
              <a:t>MV</a:t>
            </a:r>
            <a:endParaRPr lang="en-AU" b="1" dirty="0">
              <a:solidFill>
                <a:schemeClr val="bg1"/>
              </a:solidFill>
            </a:endParaRPr>
          </a:p>
        </p:txBody>
      </p:sp>
      <p:sp>
        <p:nvSpPr>
          <p:cNvPr id="14" name="TextBox 13"/>
          <p:cNvSpPr txBox="1"/>
          <p:nvPr/>
        </p:nvSpPr>
        <p:spPr>
          <a:xfrm>
            <a:off x="4287205" y="4666631"/>
            <a:ext cx="1300356" cy="923330"/>
          </a:xfrm>
          <a:prstGeom prst="rect">
            <a:avLst/>
          </a:prstGeom>
          <a:noFill/>
        </p:spPr>
        <p:txBody>
          <a:bodyPr wrap="none" rtlCol="0">
            <a:spAutoFit/>
          </a:bodyPr>
          <a:lstStyle/>
          <a:p>
            <a:pPr algn="ctr"/>
            <a:r>
              <a:rPr lang="en-AU" b="1" dirty="0" smtClean="0">
                <a:solidFill>
                  <a:schemeClr val="bg1"/>
                </a:solidFill>
              </a:rPr>
              <a:t>MQ</a:t>
            </a:r>
          </a:p>
          <a:p>
            <a:pPr algn="ctr"/>
            <a:r>
              <a:rPr lang="en-AU" b="1" dirty="0" smtClean="0">
                <a:solidFill>
                  <a:schemeClr val="bg1"/>
                </a:solidFill>
              </a:rPr>
              <a:t> (the good</a:t>
            </a:r>
          </a:p>
          <a:p>
            <a:pPr algn="ctr"/>
            <a:r>
              <a:rPr lang="en-AU" b="1" dirty="0" smtClean="0">
                <a:solidFill>
                  <a:schemeClr val="bg1"/>
                </a:solidFill>
              </a:rPr>
              <a:t> stuff)</a:t>
            </a:r>
            <a:endParaRPr lang="en-AU" b="1" dirty="0">
              <a:solidFill>
                <a:schemeClr val="bg1"/>
              </a:solidFill>
            </a:endParaRPr>
          </a:p>
        </p:txBody>
      </p:sp>
    </p:spTree>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ML Style guide complia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ri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6720</TotalTime>
  <Words>798</Words>
  <Application>Microsoft Office PowerPoint</Application>
  <PresentationFormat>On-screen Show (4:3)</PresentationFormat>
  <Paragraphs>132</Paragraphs>
  <Slides>26</Slides>
  <Notes>3</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Title</vt:lpstr>
      <vt:lpstr>Karien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Allied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Ben Hill</dc:creator>
  <cp:lastModifiedBy>Angela Lorrigan</cp:lastModifiedBy>
  <cp:revision>471</cp:revision>
  <cp:lastPrinted>2012-11-12T21:39:24Z</cp:lastPrinted>
  <dcterms:created xsi:type="dcterms:W3CDTF">2010-10-20T12:06:26Z</dcterms:created>
  <dcterms:modified xsi:type="dcterms:W3CDTF">2013-09-12T22:06:42Z</dcterms:modified>
</cp:coreProperties>
</file>